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8" r:id="rId7"/>
    <p:sldId id="287" r:id="rId8"/>
    <p:sldId id="261" r:id="rId9"/>
    <p:sldId id="28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0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84407" y="5550408"/>
            <a:ext cx="1307592" cy="13075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884407" y="5469635"/>
            <a:ext cx="1125220" cy="1126490"/>
          </a:xfrm>
          <a:custGeom>
            <a:avLst/>
            <a:gdLst/>
            <a:ahLst/>
            <a:cxnLst/>
            <a:rect l="l" t="t" r="r" b="b"/>
            <a:pathLst>
              <a:path w="1125220" h="1126490">
                <a:moveTo>
                  <a:pt x="562356" y="0"/>
                </a:moveTo>
                <a:lnTo>
                  <a:pt x="513825" y="2067"/>
                </a:lnTo>
                <a:lnTo>
                  <a:pt x="466442" y="8155"/>
                </a:lnTo>
                <a:lnTo>
                  <a:pt x="420376" y="18095"/>
                </a:lnTo>
                <a:lnTo>
                  <a:pt x="375795" y="31719"/>
                </a:lnTo>
                <a:lnTo>
                  <a:pt x="332868" y="48857"/>
                </a:lnTo>
                <a:lnTo>
                  <a:pt x="291764" y="69341"/>
                </a:lnTo>
                <a:lnTo>
                  <a:pt x="252651" y="93000"/>
                </a:lnTo>
                <a:lnTo>
                  <a:pt x="215698" y="119666"/>
                </a:lnTo>
                <a:lnTo>
                  <a:pt x="181073" y="149171"/>
                </a:lnTo>
                <a:lnTo>
                  <a:pt x="148946" y="181344"/>
                </a:lnTo>
                <a:lnTo>
                  <a:pt x="119484" y="216018"/>
                </a:lnTo>
                <a:lnTo>
                  <a:pt x="92857" y="253022"/>
                </a:lnTo>
                <a:lnTo>
                  <a:pt x="69233" y="292188"/>
                </a:lnTo>
                <a:lnTo>
                  <a:pt x="48781" y="333347"/>
                </a:lnTo>
                <a:lnTo>
                  <a:pt x="31670" y="376330"/>
                </a:lnTo>
                <a:lnTo>
                  <a:pt x="18067" y="420967"/>
                </a:lnTo>
                <a:lnTo>
                  <a:pt x="8142" y="467090"/>
                </a:lnTo>
                <a:lnTo>
                  <a:pt x="2063" y="514530"/>
                </a:lnTo>
                <a:lnTo>
                  <a:pt x="0" y="563117"/>
                </a:lnTo>
                <a:lnTo>
                  <a:pt x="2063" y="611705"/>
                </a:lnTo>
                <a:lnTo>
                  <a:pt x="8142" y="659145"/>
                </a:lnTo>
                <a:lnTo>
                  <a:pt x="18067" y="705268"/>
                </a:lnTo>
                <a:lnTo>
                  <a:pt x="31670" y="749905"/>
                </a:lnTo>
                <a:lnTo>
                  <a:pt x="48781" y="792888"/>
                </a:lnTo>
                <a:lnTo>
                  <a:pt x="69233" y="834047"/>
                </a:lnTo>
                <a:lnTo>
                  <a:pt x="92857" y="873213"/>
                </a:lnTo>
                <a:lnTo>
                  <a:pt x="119484" y="910217"/>
                </a:lnTo>
                <a:lnTo>
                  <a:pt x="148946" y="944891"/>
                </a:lnTo>
                <a:lnTo>
                  <a:pt x="181073" y="977064"/>
                </a:lnTo>
                <a:lnTo>
                  <a:pt x="215698" y="1006569"/>
                </a:lnTo>
                <a:lnTo>
                  <a:pt x="252651" y="1033235"/>
                </a:lnTo>
                <a:lnTo>
                  <a:pt x="291764" y="1056894"/>
                </a:lnTo>
                <a:lnTo>
                  <a:pt x="332868" y="1077378"/>
                </a:lnTo>
                <a:lnTo>
                  <a:pt x="375795" y="1094516"/>
                </a:lnTo>
                <a:lnTo>
                  <a:pt x="420376" y="1108140"/>
                </a:lnTo>
                <a:lnTo>
                  <a:pt x="466442" y="1118080"/>
                </a:lnTo>
                <a:lnTo>
                  <a:pt x="513825" y="1124168"/>
                </a:lnTo>
                <a:lnTo>
                  <a:pt x="562356" y="1126236"/>
                </a:lnTo>
                <a:lnTo>
                  <a:pt x="610886" y="1124168"/>
                </a:lnTo>
                <a:lnTo>
                  <a:pt x="658269" y="1118080"/>
                </a:lnTo>
                <a:lnTo>
                  <a:pt x="704335" y="1108140"/>
                </a:lnTo>
                <a:lnTo>
                  <a:pt x="748916" y="1094516"/>
                </a:lnTo>
                <a:lnTo>
                  <a:pt x="791843" y="1077378"/>
                </a:lnTo>
                <a:lnTo>
                  <a:pt x="832947" y="1056894"/>
                </a:lnTo>
                <a:lnTo>
                  <a:pt x="872060" y="1033235"/>
                </a:lnTo>
                <a:lnTo>
                  <a:pt x="909013" y="1006569"/>
                </a:lnTo>
                <a:lnTo>
                  <a:pt x="943638" y="977064"/>
                </a:lnTo>
                <a:lnTo>
                  <a:pt x="975765" y="944891"/>
                </a:lnTo>
                <a:lnTo>
                  <a:pt x="1005227" y="910217"/>
                </a:lnTo>
                <a:lnTo>
                  <a:pt x="1031854" y="873213"/>
                </a:lnTo>
                <a:lnTo>
                  <a:pt x="1055478" y="834047"/>
                </a:lnTo>
                <a:lnTo>
                  <a:pt x="1075930" y="792888"/>
                </a:lnTo>
                <a:lnTo>
                  <a:pt x="1093041" y="749905"/>
                </a:lnTo>
                <a:lnTo>
                  <a:pt x="1106644" y="705268"/>
                </a:lnTo>
                <a:lnTo>
                  <a:pt x="1116569" y="659145"/>
                </a:lnTo>
                <a:lnTo>
                  <a:pt x="1122648" y="611705"/>
                </a:lnTo>
                <a:lnTo>
                  <a:pt x="1124712" y="563117"/>
                </a:lnTo>
                <a:lnTo>
                  <a:pt x="1122648" y="514530"/>
                </a:lnTo>
                <a:lnTo>
                  <a:pt x="1116569" y="467090"/>
                </a:lnTo>
                <a:lnTo>
                  <a:pt x="1106644" y="420967"/>
                </a:lnTo>
                <a:lnTo>
                  <a:pt x="1093041" y="376330"/>
                </a:lnTo>
                <a:lnTo>
                  <a:pt x="1075930" y="333347"/>
                </a:lnTo>
                <a:lnTo>
                  <a:pt x="1055478" y="292188"/>
                </a:lnTo>
                <a:lnTo>
                  <a:pt x="1031854" y="253022"/>
                </a:lnTo>
                <a:lnTo>
                  <a:pt x="1005227" y="216018"/>
                </a:lnTo>
                <a:lnTo>
                  <a:pt x="975765" y="181344"/>
                </a:lnTo>
                <a:lnTo>
                  <a:pt x="943638" y="149171"/>
                </a:lnTo>
                <a:lnTo>
                  <a:pt x="909013" y="119666"/>
                </a:lnTo>
                <a:lnTo>
                  <a:pt x="872060" y="93000"/>
                </a:lnTo>
                <a:lnTo>
                  <a:pt x="832947" y="69341"/>
                </a:lnTo>
                <a:lnTo>
                  <a:pt x="791843" y="48857"/>
                </a:lnTo>
                <a:lnTo>
                  <a:pt x="748916" y="31719"/>
                </a:lnTo>
                <a:lnTo>
                  <a:pt x="704335" y="18095"/>
                </a:lnTo>
                <a:lnTo>
                  <a:pt x="658269" y="8155"/>
                </a:lnTo>
                <a:lnTo>
                  <a:pt x="610886" y="2067"/>
                </a:lnTo>
                <a:lnTo>
                  <a:pt x="562356" y="0"/>
                </a:lnTo>
                <a:close/>
              </a:path>
            </a:pathLst>
          </a:custGeom>
          <a:solidFill>
            <a:srgbClr val="B4A995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2352040" cy="1175385"/>
          </a:xfrm>
          <a:custGeom>
            <a:avLst/>
            <a:gdLst/>
            <a:ahLst/>
            <a:cxnLst/>
            <a:rect l="l" t="t" r="r" b="b"/>
            <a:pathLst>
              <a:path w="2352040" h="1175385">
                <a:moveTo>
                  <a:pt x="2230374" y="1650"/>
                </a:moveTo>
                <a:lnTo>
                  <a:pt x="0" y="1650"/>
                </a:lnTo>
                <a:lnTo>
                  <a:pt x="0" y="1175003"/>
                </a:lnTo>
                <a:lnTo>
                  <a:pt x="83244" y="1083690"/>
                </a:lnTo>
                <a:lnTo>
                  <a:pt x="135719" y="1029316"/>
                </a:lnTo>
                <a:lnTo>
                  <a:pt x="188231" y="976783"/>
                </a:lnTo>
                <a:lnTo>
                  <a:pt x="240750" y="926060"/>
                </a:lnTo>
                <a:lnTo>
                  <a:pt x="293249" y="877116"/>
                </a:lnTo>
                <a:lnTo>
                  <a:pt x="345701" y="829919"/>
                </a:lnTo>
                <a:lnTo>
                  <a:pt x="398077" y="784438"/>
                </a:lnTo>
                <a:lnTo>
                  <a:pt x="450350" y="740640"/>
                </a:lnTo>
                <a:lnTo>
                  <a:pt x="502491" y="698495"/>
                </a:lnTo>
                <a:lnTo>
                  <a:pt x="554473" y="657970"/>
                </a:lnTo>
                <a:lnTo>
                  <a:pt x="606267" y="619035"/>
                </a:lnTo>
                <a:lnTo>
                  <a:pt x="657847" y="581657"/>
                </a:lnTo>
                <a:lnTo>
                  <a:pt x="709183" y="545806"/>
                </a:lnTo>
                <a:lnTo>
                  <a:pt x="760248" y="511449"/>
                </a:lnTo>
                <a:lnTo>
                  <a:pt x="811014" y="478555"/>
                </a:lnTo>
                <a:lnTo>
                  <a:pt x="861454" y="447092"/>
                </a:lnTo>
                <a:lnTo>
                  <a:pt x="911539" y="417029"/>
                </a:lnTo>
                <a:lnTo>
                  <a:pt x="961241" y="388335"/>
                </a:lnTo>
                <a:lnTo>
                  <a:pt x="1010532" y="360977"/>
                </a:lnTo>
                <a:lnTo>
                  <a:pt x="1059385" y="334924"/>
                </a:lnTo>
                <a:lnTo>
                  <a:pt x="1107772" y="310145"/>
                </a:lnTo>
                <a:lnTo>
                  <a:pt x="1155664" y="286607"/>
                </a:lnTo>
                <a:lnTo>
                  <a:pt x="1203035" y="264281"/>
                </a:lnTo>
                <a:lnTo>
                  <a:pt x="1249855" y="243133"/>
                </a:lnTo>
                <a:lnTo>
                  <a:pt x="1296097" y="223132"/>
                </a:lnTo>
                <a:lnTo>
                  <a:pt x="1341733" y="204247"/>
                </a:lnTo>
                <a:lnTo>
                  <a:pt x="1386736" y="186447"/>
                </a:lnTo>
                <a:lnTo>
                  <a:pt x="1431077" y="169698"/>
                </a:lnTo>
                <a:lnTo>
                  <a:pt x="1474728" y="153971"/>
                </a:lnTo>
                <a:lnTo>
                  <a:pt x="1517661" y="139234"/>
                </a:lnTo>
                <a:lnTo>
                  <a:pt x="1559849" y="125454"/>
                </a:lnTo>
                <a:lnTo>
                  <a:pt x="1601264" y="112601"/>
                </a:lnTo>
                <a:lnTo>
                  <a:pt x="1641877" y="100642"/>
                </a:lnTo>
                <a:lnTo>
                  <a:pt x="1681662" y="89547"/>
                </a:lnTo>
                <a:lnTo>
                  <a:pt x="1720589" y="79283"/>
                </a:lnTo>
                <a:lnTo>
                  <a:pt x="1758631" y="69820"/>
                </a:lnTo>
                <a:lnTo>
                  <a:pt x="1795760" y="61125"/>
                </a:lnTo>
                <a:lnTo>
                  <a:pt x="1867168" y="45914"/>
                </a:lnTo>
                <a:lnTo>
                  <a:pt x="1934590" y="33398"/>
                </a:lnTo>
                <a:lnTo>
                  <a:pt x="1997801" y="23326"/>
                </a:lnTo>
                <a:lnTo>
                  <a:pt x="2056580" y="15443"/>
                </a:lnTo>
                <a:lnTo>
                  <a:pt x="2110702" y="9499"/>
                </a:lnTo>
                <a:lnTo>
                  <a:pt x="2159945" y="5239"/>
                </a:lnTo>
                <a:lnTo>
                  <a:pt x="2204085" y="2413"/>
                </a:lnTo>
                <a:lnTo>
                  <a:pt x="2230374" y="1650"/>
                </a:lnTo>
                <a:close/>
              </a:path>
              <a:path w="2352040" h="1175385">
                <a:moveTo>
                  <a:pt x="2284222" y="0"/>
                </a:moveTo>
                <a:lnTo>
                  <a:pt x="2230374" y="1650"/>
                </a:lnTo>
                <a:lnTo>
                  <a:pt x="2351532" y="1650"/>
                </a:lnTo>
                <a:lnTo>
                  <a:pt x="2347158" y="1357"/>
                </a:lnTo>
                <a:lnTo>
                  <a:pt x="2334260" y="730"/>
                </a:lnTo>
                <a:lnTo>
                  <a:pt x="2313170" y="150"/>
                </a:lnTo>
                <a:lnTo>
                  <a:pt x="2284222" y="0"/>
                </a:lnTo>
                <a:close/>
              </a:path>
            </a:pathLst>
          </a:custGeom>
          <a:solidFill>
            <a:srgbClr val="B4A995">
              <a:alpha val="4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1842770" cy="1164590"/>
          </a:xfrm>
          <a:custGeom>
            <a:avLst/>
            <a:gdLst/>
            <a:ahLst/>
            <a:cxnLst/>
            <a:rect l="l" t="t" r="r" b="b"/>
            <a:pathLst>
              <a:path w="1842770" h="1164590">
                <a:moveTo>
                  <a:pt x="1142309" y="1143"/>
                </a:moveTo>
                <a:lnTo>
                  <a:pt x="0" y="1143"/>
                </a:lnTo>
                <a:lnTo>
                  <a:pt x="0" y="1164336"/>
                </a:lnTo>
                <a:lnTo>
                  <a:pt x="493990" y="445144"/>
                </a:lnTo>
                <a:lnTo>
                  <a:pt x="850582" y="84248"/>
                </a:lnTo>
                <a:lnTo>
                  <a:pt x="1142309" y="1143"/>
                </a:lnTo>
                <a:close/>
              </a:path>
              <a:path w="1842770" h="1164590">
                <a:moveTo>
                  <a:pt x="1818490" y="0"/>
                </a:moveTo>
                <a:lnTo>
                  <a:pt x="1146321" y="0"/>
                </a:lnTo>
                <a:lnTo>
                  <a:pt x="1142309" y="1143"/>
                </a:lnTo>
                <a:lnTo>
                  <a:pt x="1842516" y="1143"/>
                </a:lnTo>
                <a:lnTo>
                  <a:pt x="1818490" y="0"/>
                </a:lnTo>
                <a:close/>
              </a:path>
            </a:pathLst>
          </a:custGeom>
          <a:solidFill>
            <a:srgbClr val="DA1B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540"/>
            <a:ext cx="886968" cy="87375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2869" y="3244850"/>
            <a:ext cx="1204721" cy="36372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00597" y="3136138"/>
            <a:ext cx="1348104" cy="47739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09357" y="3136138"/>
            <a:ext cx="758825" cy="47243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77732" y="3136138"/>
            <a:ext cx="1059307" cy="59118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12681" y="3136138"/>
            <a:ext cx="1203960" cy="59118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01426" y="3100577"/>
            <a:ext cx="764667" cy="5129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70323" y="2188286"/>
            <a:ext cx="302831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2352040" cy="1175385"/>
          </a:xfrm>
          <a:custGeom>
            <a:avLst/>
            <a:gdLst/>
            <a:ahLst/>
            <a:cxnLst/>
            <a:rect l="l" t="t" r="r" b="b"/>
            <a:pathLst>
              <a:path w="2352040" h="1175385">
                <a:moveTo>
                  <a:pt x="2230374" y="1650"/>
                </a:moveTo>
                <a:lnTo>
                  <a:pt x="0" y="1650"/>
                </a:lnTo>
                <a:lnTo>
                  <a:pt x="0" y="1175003"/>
                </a:lnTo>
                <a:lnTo>
                  <a:pt x="83244" y="1083690"/>
                </a:lnTo>
                <a:lnTo>
                  <a:pt x="135719" y="1029316"/>
                </a:lnTo>
                <a:lnTo>
                  <a:pt x="188231" y="976783"/>
                </a:lnTo>
                <a:lnTo>
                  <a:pt x="240750" y="926060"/>
                </a:lnTo>
                <a:lnTo>
                  <a:pt x="293249" y="877116"/>
                </a:lnTo>
                <a:lnTo>
                  <a:pt x="345701" y="829919"/>
                </a:lnTo>
                <a:lnTo>
                  <a:pt x="398077" y="784438"/>
                </a:lnTo>
                <a:lnTo>
                  <a:pt x="450350" y="740640"/>
                </a:lnTo>
                <a:lnTo>
                  <a:pt x="502491" y="698495"/>
                </a:lnTo>
                <a:lnTo>
                  <a:pt x="554473" y="657970"/>
                </a:lnTo>
                <a:lnTo>
                  <a:pt x="606267" y="619035"/>
                </a:lnTo>
                <a:lnTo>
                  <a:pt x="657847" y="581657"/>
                </a:lnTo>
                <a:lnTo>
                  <a:pt x="709183" y="545806"/>
                </a:lnTo>
                <a:lnTo>
                  <a:pt x="760248" y="511449"/>
                </a:lnTo>
                <a:lnTo>
                  <a:pt x="811014" y="478555"/>
                </a:lnTo>
                <a:lnTo>
                  <a:pt x="861454" y="447092"/>
                </a:lnTo>
                <a:lnTo>
                  <a:pt x="911539" y="417029"/>
                </a:lnTo>
                <a:lnTo>
                  <a:pt x="961241" y="388335"/>
                </a:lnTo>
                <a:lnTo>
                  <a:pt x="1010532" y="360977"/>
                </a:lnTo>
                <a:lnTo>
                  <a:pt x="1059385" y="334924"/>
                </a:lnTo>
                <a:lnTo>
                  <a:pt x="1107772" y="310145"/>
                </a:lnTo>
                <a:lnTo>
                  <a:pt x="1155664" y="286607"/>
                </a:lnTo>
                <a:lnTo>
                  <a:pt x="1203035" y="264281"/>
                </a:lnTo>
                <a:lnTo>
                  <a:pt x="1249855" y="243133"/>
                </a:lnTo>
                <a:lnTo>
                  <a:pt x="1296097" y="223132"/>
                </a:lnTo>
                <a:lnTo>
                  <a:pt x="1341733" y="204247"/>
                </a:lnTo>
                <a:lnTo>
                  <a:pt x="1386736" y="186447"/>
                </a:lnTo>
                <a:lnTo>
                  <a:pt x="1431077" y="169698"/>
                </a:lnTo>
                <a:lnTo>
                  <a:pt x="1474728" y="153971"/>
                </a:lnTo>
                <a:lnTo>
                  <a:pt x="1517661" y="139234"/>
                </a:lnTo>
                <a:lnTo>
                  <a:pt x="1559849" y="125454"/>
                </a:lnTo>
                <a:lnTo>
                  <a:pt x="1601264" y="112601"/>
                </a:lnTo>
                <a:lnTo>
                  <a:pt x="1641877" y="100642"/>
                </a:lnTo>
                <a:lnTo>
                  <a:pt x="1681662" y="89547"/>
                </a:lnTo>
                <a:lnTo>
                  <a:pt x="1720589" y="79283"/>
                </a:lnTo>
                <a:lnTo>
                  <a:pt x="1758631" y="69820"/>
                </a:lnTo>
                <a:lnTo>
                  <a:pt x="1795760" y="61125"/>
                </a:lnTo>
                <a:lnTo>
                  <a:pt x="1867168" y="45914"/>
                </a:lnTo>
                <a:lnTo>
                  <a:pt x="1934590" y="33398"/>
                </a:lnTo>
                <a:lnTo>
                  <a:pt x="1997801" y="23326"/>
                </a:lnTo>
                <a:lnTo>
                  <a:pt x="2056580" y="15443"/>
                </a:lnTo>
                <a:lnTo>
                  <a:pt x="2110702" y="9499"/>
                </a:lnTo>
                <a:lnTo>
                  <a:pt x="2159945" y="5239"/>
                </a:lnTo>
                <a:lnTo>
                  <a:pt x="2204085" y="2413"/>
                </a:lnTo>
                <a:lnTo>
                  <a:pt x="2230374" y="1650"/>
                </a:lnTo>
                <a:close/>
              </a:path>
              <a:path w="2352040" h="1175385">
                <a:moveTo>
                  <a:pt x="2284222" y="0"/>
                </a:moveTo>
                <a:lnTo>
                  <a:pt x="2230374" y="1650"/>
                </a:lnTo>
                <a:lnTo>
                  <a:pt x="2351532" y="1650"/>
                </a:lnTo>
                <a:lnTo>
                  <a:pt x="2347158" y="1357"/>
                </a:lnTo>
                <a:lnTo>
                  <a:pt x="2334260" y="730"/>
                </a:lnTo>
                <a:lnTo>
                  <a:pt x="2313170" y="150"/>
                </a:lnTo>
                <a:lnTo>
                  <a:pt x="2284222" y="0"/>
                </a:lnTo>
                <a:close/>
              </a:path>
            </a:pathLst>
          </a:custGeom>
          <a:solidFill>
            <a:srgbClr val="B4A995">
              <a:alpha val="4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842770" cy="1164590"/>
          </a:xfrm>
          <a:custGeom>
            <a:avLst/>
            <a:gdLst/>
            <a:ahLst/>
            <a:cxnLst/>
            <a:rect l="l" t="t" r="r" b="b"/>
            <a:pathLst>
              <a:path w="1842770" h="1164590">
                <a:moveTo>
                  <a:pt x="1142309" y="1143"/>
                </a:moveTo>
                <a:lnTo>
                  <a:pt x="0" y="1143"/>
                </a:lnTo>
                <a:lnTo>
                  <a:pt x="0" y="1164336"/>
                </a:lnTo>
                <a:lnTo>
                  <a:pt x="493990" y="445144"/>
                </a:lnTo>
                <a:lnTo>
                  <a:pt x="850582" y="84248"/>
                </a:lnTo>
                <a:lnTo>
                  <a:pt x="1142309" y="1143"/>
                </a:lnTo>
                <a:close/>
              </a:path>
              <a:path w="1842770" h="1164590">
                <a:moveTo>
                  <a:pt x="1818490" y="0"/>
                </a:moveTo>
                <a:lnTo>
                  <a:pt x="1146321" y="0"/>
                </a:lnTo>
                <a:lnTo>
                  <a:pt x="1142309" y="1143"/>
                </a:lnTo>
                <a:lnTo>
                  <a:pt x="1842516" y="1143"/>
                </a:lnTo>
                <a:lnTo>
                  <a:pt x="1818490" y="0"/>
                </a:lnTo>
                <a:close/>
              </a:path>
            </a:pathLst>
          </a:custGeom>
          <a:solidFill>
            <a:srgbClr val="DA1B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540"/>
            <a:ext cx="886968" cy="87375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61416" y="333756"/>
            <a:ext cx="5834380" cy="370840"/>
          </a:xfrm>
          <a:custGeom>
            <a:avLst/>
            <a:gdLst/>
            <a:ahLst/>
            <a:cxnLst/>
            <a:rect l="l" t="t" r="r" b="b"/>
            <a:pathLst>
              <a:path w="5834380" h="370840">
                <a:moveTo>
                  <a:pt x="5622036" y="0"/>
                </a:moveTo>
                <a:lnTo>
                  <a:pt x="118668" y="0"/>
                </a:lnTo>
                <a:lnTo>
                  <a:pt x="72480" y="6153"/>
                </a:lnTo>
                <a:lnTo>
                  <a:pt x="34759" y="22939"/>
                </a:lnTo>
                <a:lnTo>
                  <a:pt x="9326" y="47845"/>
                </a:lnTo>
                <a:lnTo>
                  <a:pt x="0" y="78359"/>
                </a:lnTo>
                <a:lnTo>
                  <a:pt x="0" y="370332"/>
                </a:lnTo>
                <a:lnTo>
                  <a:pt x="5670677" y="367665"/>
                </a:lnTo>
                <a:lnTo>
                  <a:pt x="5806440" y="207899"/>
                </a:lnTo>
                <a:lnTo>
                  <a:pt x="5826310" y="176285"/>
                </a:lnTo>
                <a:lnTo>
                  <a:pt x="5833757" y="144170"/>
                </a:lnTo>
                <a:lnTo>
                  <a:pt x="5829779" y="112681"/>
                </a:lnTo>
                <a:lnTo>
                  <a:pt x="5791555" y="56090"/>
                </a:lnTo>
                <a:lnTo>
                  <a:pt x="5759308" y="33241"/>
                </a:lnTo>
                <a:lnTo>
                  <a:pt x="5719639" y="15525"/>
                </a:lnTo>
                <a:lnTo>
                  <a:pt x="5673548" y="4069"/>
                </a:lnTo>
                <a:lnTo>
                  <a:pt x="5622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61416" y="627887"/>
            <a:ext cx="5759450" cy="347980"/>
          </a:xfrm>
          <a:custGeom>
            <a:avLst/>
            <a:gdLst/>
            <a:ahLst/>
            <a:cxnLst/>
            <a:rect l="l" t="t" r="r" b="b"/>
            <a:pathLst>
              <a:path w="5759450" h="347980">
                <a:moveTo>
                  <a:pt x="5759196" y="0"/>
                </a:moveTo>
                <a:lnTo>
                  <a:pt x="0" y="2539"/>
                </a:lnTo>
                <a:lnTo>
                  <a:pt x="0" y="273431"/>
                </a:lnTo>
                <a:lnTo>
                  <a:pt x="9473" y="302252"/>
                </a:lnTo>
                <a:lnTo>
                  <a:pt x="35306" y="325786"/>
                </a:lnTo>
                <a:lnTo>
                  <a:pt x="73616" y="341653"/>
                </a:lnTo>
                <a:lnTo>
                  <a:pt x="120523" y="347472"/>
                </a:lnTo>
                <a:lnTo>
                  <a:pt x="5191379" y="347472"/>
                </a:lnTo>
                <a:lnTo>
                  <a:pt x="5248671" y="345105"/>
                </a:lnTo>
                <a:lnTo>
                  <a:pt x="5304200" y="338161"/>
                </a:lnTo>
                <a:lnTo>
                  <a:pt x="5357321" y="326871"/>
                </a:lnTo>
                <a:lnTo>
                  <a:pt x="5407390" y="311467"/>
                </a:lnTo>
                <a:lnTo>
                  <a:pt x="5453761" y="292182"/>
                </a:lnTo>
                <a:lnTo>
                  <a:pt x="5495792" y="269247"/>
                </a:lnTo>
                <a:lnTo>
                  <a:pt x="5532836" y="242896"/>
                </a:lnTo>
                <a:lnTo>
                  <a:pt x="5564251" y="213360"/>
                </a:lnTo>
                <a:lnTo>
                  <a:pt x="5759196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61416" y="801623"/>
            <a:ext cx="1658620" cy="132715"/>
          </a:xfrm>
          <a:custGeom>
            <a:avLst/>
            <a:gdLst/>
            <a:ahLst/>
            <a:cxnLst/>
            <a:rect l="l" t="t" r="r" b="b"/>
            <a:pathLst>
              <a:path w="1658620" h="132715">
                <a:moveTo>
                  <a:pt x="1635633" y="0"/>
                </a:moveTo>
                <a:lnTo>
                  <a:pt x="0" y="0"/>
                </a:lnTo>
                <a:lnTo>
                  <a:pt x="0" y="119506"/>
                </a:lnTo>
                <a:lnTo>
                  <a:pt x="1608455" y="132587"/>
                </a:lnTo>
                <a:lnTo>
                  <a:pt x="1655952" y="32003"/>
                </a:lnTo>
                <a:lnTo>
                  <a:pt x="1658046" y="20734"/>
                </a:lnTo>
                <a:lnTo>
                  <a:pt x="1654603" y="10429"/>
                </a:lnTo>
                <a:lnTo>
                  <a:pt x="1646755" y="2911"/>
                </a:lnTo>
                <a:lnTo>
                  <a:pt x="1635633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61416" y="920496"/>
            <a:ext cx="1607820" cy="99060"/>
          </a:xfrm>
          <a:custGeom>
            <a:avLst/>
            <a:gdLst/>
            <a:ahLst/>
            <a:cxnLst/>
            <a:rect l="l" t="t" r="r" b="b"/>
            <a:pathLst>
              <a:path w="1607820" h="99059">
                <a:moveTo>
                  <a:pt x="0" y="0"/>
                </a:moveTo>
                <a:lnTo>
                  <a:pt x="0" y="99059"/>
                </a:lnTo>
                <a:lnTo>
                  <a:pt x="1470279" y="99059"/>
                </a:lnTo>
                <a:lnTo>
                  <a:pt x="1513040" y="92999"/>
                </a:lnTo>
                <a:lnTo>
                  <a:pt x="1551670" y="75723"/>
                </a:lnTo>
                <a:lnTo>
                  <a:pt x="1583989" y="48589"/>
                </a:lnTo>
                <a:lnTo>
                  <a:pt x="1607820" y="12953"/>
                </a:lnTo>
                <a:lnTo>
                  <a:pt x="0" y="0"/>
                </a:lnTo>
                <a:close/>
              </a:path>
            </a:pathLst>
          </a:custGeom>
          <a:solidFill>
            <a:srgbClr val="B0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37747" y="181355"/>
            <a:ext cx="845819" cy="838200"/>
          </a:xfrm>
          <a:custGeom>
            <a:avLst/>
            <a:gdLst/>
            <a:ahLst/>
            <a:cxnLst/>
            <a:rect l="l" t="t" r="r" b="b"/>
            <a:pathLst>
              <a:path w="845819" h="838200">
                <a:moveTo>
                  <a:pt x="422875" y="0"/>
                </a:moveTo>
                <a:lnTo>
                  <a:pt x="380567" y="5376"/>
                </a:lnTo>
                <a:lnTo>
                  <a:pt x="340506" y="21505"/>
                </a:lnTo>
                <a:lnTo>
                  <a:pt x="304936" y="48386"/>
                </a:lnTo>
                <a:lnTo>
                  <a:pt x="48853" y="302259"/>
                </a:lnTo>
                <a:lnTo>
                  <a:pt x="21712" y="337490"/>
                </a:lnTo>
                <a:lnTo>
                  <a:pt x="5428" y="377180"/>
                </a:lnTo>
                <a:lnTo>
                  <a:pt x="0" y="419099"/>
                </a:lnTo>
                <a:lnTo>
                  <a:pt x="5428" y="461019"/>
                </a:lnTo>
                <a:lnTo>
                  <a:pt x="21712" y="500709"/>
                </a:lnTo>
                <a:lnTo>
                  <a:pt x="48853" y="535939"/>
                </a:lnTo>
                <a:lnTo>
                  <a:pt x="305000" y="789812"/>
                </a:lnTo>
                <a:lnTo>
                  <a:pt x="340543" y="816694"/>
                </a:lnTo>
                <a:lnTo>
                  <a:pt x="380586" y="832823"/>
                </a:lnTo>
                <a:lnTo>
                  <a:pt x="422883" y="838199"/>
                </a:lnTo>
                <a:lnTo>
                  <a:pt x="465184" y="832823"/>
                </a:lnTo>
                <a:lnTo>
                  <a:pt x="505244" y="816694"/>
                </a:lnTo>
                <a:lnTo>
                  <a:pt x="540813" y="789812"/>
                </a:lnTo>
                <a:lnTo>
                  <a:pt x="796959" y="535939"/>
                </a:lnTo>
                <a:lnTo>
                  <a:pt x="824106" y="500709"/>
                </a:lnTo>
                <a:lnTo>
                  <a:pt x="840393" y="461019"/>
                </a:lnTo>
                <a:lnTo>
                  <a:pt x="845823" y="419099"/>
                </a:lnTo>
                <a:lnTo>
                  <a:pt x="840393" y="377180"/>
                </a:lnTo>
                <a:lnTo>
                  <a:pt x="824106" y="337490"/>
                </a:lnTo>
                <a:lnTo>
                  <a:pt x="796959" y="302259"/>
                </a:lnTo>
                <a:lnTo>
                  <a:pt x="540813" y="48386"/>
                </a:lnTo>
                <a:lnTo>
                  <a:pt x="505243" y="21505"/>
                </a:lnTo>
                <a:lnTo>
                  <a:pt x="465182" y="5376"/>
                </a:lnTo>
                <a:lnTo>
                  <a:pt x="422875" y="0"/>
                </a:lnTo>
                <a:close/>
              </a:path>
            </a:pathLst>
          </a:custGeom>
          <a:solidFill>
            <a:srgbClr val="FAB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37747" y="181355"/>
            <a:ext cx="845819" cy="838200"/>
          </a:xfrm>
          <a:custGeom>
            <a:avLst/>
            <a:gdLst/>
            <a:ahLst/>
            <a:cxnLst/>
            <a:rect l="l" t="t" r="r" b="b"/>
            <a:pathLst>
              <a:path w="845819" h="838200">
                <a:moveTo>
                  <a:pt x="540813" y="48386"/>
                </a:moveTo>
                <a:lnTo>
                  <a:pt x="796959" y="302259"/>
                </a:lnTo>
                <a:lnTo>
                  <a:pt x="824106" y="337490"/>
                </a:lnTo>
                <a:lnTo>
                  <a:pt x="840393" y="377180"/>
                </a:lnTo>
                <a:lnTo>
                  <a:pt x="845823" y="419099"/>
                </a:lnTo>
                <a:lnTo>
                  <a:pt x="840393" y="461019"/>
                </a:lnTo>
                <a:lnTo>
                  <a:pt x="824106" y="500709"/>
                </a:lnTo>
                <a:lnTo>
                  <a:pt x="796959" y="535939"/>
                </a:lnTo>
                <a:lnTo>
                  <a:pt x="540813" y="789812"/>
                </a:lnTo>
                <a:lnTo>
                  <a:pt x="505244" y="816694"/>
                </a:lnTo>
                <a:lnTo>
                  <a:pt x="465184" y="832823"/>
                </a:lnTo>
                <a:lnTo>
                  <a:pt x="422883" y="838199"/>
                </a:lnTo>
                <a:lnTo>
                  <a:pt x="380586" y="832823"/>
                </a:lnTo>
                <a:lnTo>
                  <a:pt x="340543" y="816694"/>
                </a:lnTo>
                <a:lnTo>
                  <a:pt x="305000" y="789812"/>
                </a:lnTo>
                <a:lnTo>
                  <a:pt x="48853" y="535939"/>
                </a:lnTo>
                <a:lnTo>
                  <a:pt x="21712" y="500709"/>
                </a:lnTo>
                <a:lnTo>
                  <a:pt x="5428" y="461019"/>
                </a:lnTo>
                <a:lnTo>
                  <a:pt x="0" y="419099"/>
                </a:lnTo>
                <a:lnTo>
                  <a:pt x="5428" y="377180"/>
                </a:lnTo>
                <a:lnTo>
                  <a:pt x="21712" y="337490"/>
                </a:lnTo>
                <a:lnTo>
                  <a:pt x="48853" y="302259"/>
                </a:lnTo>
                <a:lnTo>
                  <a:pt x="304936" y="48386"/>
                </a:lnTo>
                <a:lnTo>
                  <a:pt x="340506" y="21505"/>
                </a:lnTo>
                <a:lnTo>
                  <a:pt x="380567" y="5376"/>
                </a:lnTo>
                <a:lnTo>
                  <a:pt x="422875" y="0"/>
                </a:lnTo>
                <a:lnTo>
                  <a:pt x="465182" y="5376"/>
                </a:lnTo>
                <a:lnTo>
                  <a:pt x="505243" y="21505"/>
                </a:lnTo>
                <a:lnTo>
                  <a:pt x="540813" y="48386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38068" y="181387"/>
            <a:ext cx="679450" cy="448309"/>
          </a:xfrm>
          <a:custGeom>
            <a:avLst/>
            <a:gdLst/>
            <a:ahLst/>
            <a:cxnLst/>
            <a:rect l="l" t="t" r="r" b="b"/>
            <a:pathLst>
              <a:path w="679450" h="448309">
                <a:moveTo>
                  <a:pt x="422212" y="0"/>
                </a:moveTo>
                <a:lnTo>
                  <a:pt x="379944" y="5386"/>
                </a:lnTo>
                <a:lnTo>
                  <a:pt x="339929" y="21547"/>
                </a:lnTo>
                <a:lnTo>
                  <a:pt x="304412" y="48482"/>
                </a:lnTo>
                <a:lnTo>
                  <a:pt x="48431" y="302609"/>
                </a:lnTo>
                <a:lnTo>
                  <a:pt x="23125" y="334831"/>
                </a:lnTo>
                <a:lnTo>
                  <a:pt x="6990" y="370935"/>
                </a:lnTo>
                <a:lnTo>
                  <a:pt x="0" y="409229"/>
                </a:lnTo>
                <a:lnTo>
                  <a:pt x="2126" y="448024"/>
                </a:lnTo>
                <a:lnTo>
                  <a:pt x="55740" y="441461"/>
                </a:lnTo>
                <a:lnTo>
                  <a:pt x="107218" y="433198"/>
                </a:lnTo>
                <a:lnTo>
                  <a:pt x="156538" y="423418"/>
                </a:lnTo>
                <a:lnTo>
                  <a:pt x="203676" y="412304"/>
                </a:lnTo>
                <a:lnTo>
                  <a:pt x="248611" y="400040"/>
                </a:lnTo>
                <a:lnTo>
                  <a:pt x="291318" y="386810"/>
                </a:lnTo>
                <a:lnTo>
                  <a:pt x="345297" y="367863"/>
                </a:lnTo>
                <a:lnTo>
                  <a:pt x="396617" y="347445"/>
                </a:lnTo>
                <a:lnTo>
                  <a:pt x="445255" y="325836"/>
                </a:lnTo>
                <a:lnTo>
                  <a:pt x="491186" y="303314"/>
                </a:lnTo>
                <a:lnTo>
                  <a:pt x="534385" y="280158"/>
                </a:lnTo>
                <a:lnTo>
                  <a:pt x="574828" y="256649"/>
                </a:lnTo>
                <a:lnTo>
                  <a:pt x="612491" y="233064"/>
                </a:lnTo>
                <a:lnTo>
                  <a:pt x="647350" y="209683"/>
                </a:lnTo>
                <a:lnTo>
                  <a:pt x="679379" y="186785"/>
                </a:lnTo>
                <a:lnTo>
                  <a:pt x="540060" y="48482"/>
                </a:lnTo>
                <a:lnTo>
                  <a:pt x="504517" y="21547"/>
                </a:lnTo>
                <a:lnTo>
                  <a:pt x="464485" y="5386"/>
                </a:lnTo>
                <a:lnTo>
                  <a:pt x="422212" y="0"/>
                </a:lnTo>
                <a:close/>
              </a:path>
            </a:pathLst>
          </a:custGeom>
          <a:solidFill>
            <a:srgbClr val="FAB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61416" y="333756"/>
            <a:ext cx="5834380" cy="370840"/>
          </a:xfrm>
          <a:custGeom>
            <a:avLst/>
            <a:gdLst/>
            <a:ahLst/>
            <a:cxnLst/>
            <a:rect l="l" t="t" r="r" b="b"/>
            <a:pathLst>
              <a:path w="5834380" h="370840">
                <a:moveTo>
                  <a:pt x="5622036" y="0"/>
                </a:moveTo>
                <a:lnTo>
                  <a:pt x="118668" y="0"/>
                </a:lnTo>
                <a:lnTo>
                  <a:pt x="72480" y="6153"/>
                </a:lnTo>
                <a:lnTo>
                  <a:pt x="34759" y="22939"/>
                </a:lnTo>
                <a:lnTo>
                  <a:pt x="9326" y="47845"/>
                </a:lnTo>
                <a:lnTo>
                  <a:pt x="0" y="78359"/>
                </a:lnTo>
                <a:lnTo>
                  <a:pt x="0" y="370332"/>
                </a:lnTo>
                <a:lnTo>
                  <a:pt x="5670677" y="367665"/>
                </a:lnTo>
                <a:lnTo>
                  <a:pt x="5806440" y="207899"/>
                </a:lnTo>
                <a:lnTo>
                  <a:pt x="5826310" y="176285"/>
                </a:lnTo>
                <a:lnTo>
                  <a:pt x="5833757" y="144170"/>
                </a:lnTo>
                <a:lnTo>
                  <a:pt x="5829779" y="112681"/>
                </a:lnTo>
                <a:lnTo>
                  <a:pt x="5791555" y="56090"/>
                </a:lnTo>
                <a:lnTo>
                  <a:pt x="5759308" y="33241"/>
                </a:lnTo>
                <a:lnTo>
                  <a:pt x="5719639" y="15525"/>
                </a:lnTo>
                <a:lnTo>
                  <a:pt x="5673548" y="4069"/>
                </a:lnTo>
                <a:lnTo>
                  <a:pt x="5622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61416" y="627887"/>
            <a:ext cx="5759450" cy="347980"/>
          </a:xfrm>
          <a:custGeom>
            <a:avLst/>
            <a:gdLst/>
            <a:ahLst/>
            <a:cxnLst/>
            <a:rect l="l" t="t" r="r" b="b"/>
            <a:pathLst>
              <a:path w="5759450" h="347980">
                <a:moveTo>
                  <a:pt x="5759196" y="0"/>
                </a:moveTo>
                <a:lnTo>
                  <a:pt x="0" y="2539"/>
                </a:lnTo>
                <a:lnTo>
                  <a:pt x="0" y="273431"/>
                </a:lnTo>
                <a:lnTo>
                  <a:pt x="9473" y="302252"/>
                </a:lnTo>
                <a:lnTo>
                  <a:pt x="35306" y="325786"/>
                </a:lnTo>
                <a:lnTo>
                  <a:pt x="73616" y="341653"/>
                </a:lnTo>
                <a:lnTo>
                  <a:pt x="120523" y="347472"/>
                </a:lnTo>
                <a:lnTo>
                  <a:pt x="5191379" y="347472"/>
                </a:lnTo>
                <a:lnTo>
                  <a:pt x="5248671" y="345105"/>
                </a:lnTo>
                <a:lnTo>
                  <a:pt x="5304200" y="338161"/>
                </a:lnTo>
                <a:lnTo>
                  <a:pt x="5357321" y="326871"/>
                </a:lnTo>
                <a:lnTo>
                  <a:pt x="5407390" y="311467"/>
                </a:lnTo>
                <a:lnTo>
                  <a:pt x="5453761" y="292182"/>
                </a:lnTo>
                <a:lnTo>
                  <a:pt x="5495792" y="269247"/>
                </a:lnTo>
                <a:lnTo>
                  <a:pt x="5532836" y="242896"/>
                </a:lnTo>
                <a:lnTo>
                  <a:pt x="5564251" y="213360"/>
                </a:lnTo>
                <a:lnTo>
                  <a:pt x="5759196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61416" y="801623"/>
            <a:ext cx="1658620" cy="132715"/>
          </a:xfrm>
          <a:custGeom>
            <a:avLst/>
            <a:gdLst/>
            <a:ahLst/>
            <a:cxnLst/>
            <a:rect l="l" t="t" r="r" b="b"/>
            <a:pathLst>
              <a:path w="1658620" h="132715">
                <a:moveTo>
                  <a:pt x="1635633" y="0"/>
                </a:moveTo>
                <a:lnTo>
                  <a:pt x="0" y="0"/>
                </a:lnTo>
                <a:lnTo>
                  <a:pt x="0" y="119506"/>
                </a:lnTo>
                <a:lnTo>
                  <a:pt x="1608455" y="132587"/>
                </a:lnTo>
                <a:lnTo>
                  <a:pt x="1655952" y="32003"/>
                </a:lnTo>
                <a:lnTo>
                  <a:pt x="1658046" y="20734"/>
                </a:lnTo>
                <a:lnTo>
                  <a:pt x="1654603" y="10429"/>
                </a:lnTo>
                <a:lnTo>
                  <a:pt x="1646755" y="2911"/>
                </a:lnTo>
                <a:lnTo>
                  <a:pt x="1635633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61416" y="920496"/>
            <a:ext cx="1607820" cy="99060"/>
          </a:xfrm>
          <a:custGeom>
            <a:avLst/>
            <a:gdLst/>
            <a:ahLst/>
            <a:cxnLst/>
            <a:rect l="l" t="t" r="r" b="b"/>
            <a:pathLst>
              <a:path w="1607820" h="99059">
                <a:moveTo>
                  <a:pt x="0" y="0"/>
                </a:moveTo>
                <a:lnTo>
                  <a:pt x="0" y="99059"/>
                </a:lnTo>
                <a:lnTo>
                  <a:pt x="1470279" y="99059"/>
                </a:lnTo>
                <a:lnTo>
                  <a:pt x="1513040" y="92999"/>
                </a:lnTo>
                <a:lnTo>
                  <a:pt x="1551670" y="75723"/>
                </a:lnTo>
                <a:lnTo>
                  <a:pt x="1583989" y="48589"/>
                </a:lnTo>
                <a:lnTo>
                  <a:pt x="1607820" y="12953"/>
                </a:lnTo>
                <a:lnTo>
                  <a:pt x="0" y="0"/>
                </a:lnTo>
                <a:close/>
              </a:path>
            </a:pathLst>
          </a:custGeom>
          <a:solidFill>
            <a:srgbClr val="B0B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37747" y="181355"/>
            <a:ext cx="845819" cy="838200"/>
          </a:xfrm>
          <a:custGeom>
            <a:avLst/>
            <a:gdLst/>
            <a:ahLst/>
            <a:cxnLst/>
            <a:rect l="l" t="t" r="r" b="b"/>
            <a:pathLst>
              <a:path w="845819" h="838200">
                <a:moveTo>
                  <a:pt x="422875" y="0"/>
                </a:moveTo>
                <a:lnTo>
                  <a:pt x="380567" y="5376"/>
                </a:lnTo>
                <a:lnTo>
                  <a:pt x="340506" y="21505"/>
                </a:lnTo>
                <a:lnTo>
                  <a:pt x="304936" y="48386"/>
                </a:lnTo>
                <a:lnTo>
                  <a:pt x="48853" y="302259"/>
                </a:lnTo>
                <a:lnTo>
                  <a:pt x="21712" y="337490"/>
                </a:lnTo>
                <a:lnTo>
                  <a:pt x="5428" y="377180"/>
                </a:lnTo>
                <a:lnTo>
                  <a:pt x="0" y="419099"/>
                </a:lnTo>
                <a:lnTo>
                  <a:pt x="5428" y="461019"/>
                </a:lnTo>
                <a:lnTo>
                  <a:pt x="21712" y="500709"/>
                </a:lnTo>
                <a:lnTo>
                  <a:pt x="48853" y="535939"/>
                </a:lnTo>
                <a:lnTo>
                  <a:pt x="305000" y="789812"/>
                </a:lnTo>
                <a:lnTo>
                  <a:pt x="340543" y="816694"/>
                </a:lnTo>
                <a:lnTo>
                  <a:pt x="380586" y="832823"/>
                </a:lnTo>
                <a:lnTo>
                  <a:pt x="422883" y="838199"/>
                </a:lnTo>
                <a:lnTo>
                  <a:pt x="465184" y="832823"/>
                </a:lnTo>
                <a:lnTo>
                  <a:pt x="505244" y="816694"/>
                </a:lnTo>
                <a:lnTo>
                  <a:pt x="540813" y="789812"/>
                </a:lnTo>
                <a:lnTo>
                  <a:pt x="796959" y="535939"/>
                </a:lnTo>
                <a:lnTo>
                  <a:pt x="824106" y="500709"/>
                </a:lnTo>
                <a:lnTo>
                  <a:pt x="840393" y="461019"/>
                </a:lnTo>
                <a:lnTo>
                  <a:pt x="845823" y="419099"/>
                </a:lnTo>
                <a:lnTo>
                  <a:pt x="840393" y="377180"/>
                </a:lnTo>
                <a:lnTo>
                  <a:pt x="824106" y="337490"/>
                </a:lnTo>
                <a:lnTo>
                  <a:pt x="796959" y="302259"/>
                </a:lnTo>
                <a:lnTo>
                  <a:pt x="540813" y="48386"/>
                </a:lnTo>
                <a:lnTo>
                  <a:pt x="505243" y="21505"/>
                </a:lnTo>
                <a:lnTo>
                  <a:pt x="465182" y="5376"/>
                </a:lnTo>
                <a:lnTo>
                  <a:pt x="422875" y="0"/>
                </a:lnTo>
                <a:close/>
              </a:path>
            </a:pathLst>
          </a:custGeom>
          <a:solidFill>
            <a:srgbClr val="FAB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37747" y="181355"/>
            <a:ext cx="845819" cy="838200"/>
          </a:xfrm>
          <a:custGeom>
            <a:avLst/>
            <a:gdLst/>
            <a:ahLst/>
            <a:cxnLst/>
            <a:rect l="l" t="t" r="r" b="b"/>
            <a:pathLst>
              <a:path w="845819" h="838200">
                <a:moveTo>
                  <a:pt x="540813" y="48386"/>
                </a:moveTo>
                <a:lnTo>
                  <a:pt x="796959" y="302259"/>
                </a:lnTo>
                <a:lnTo>
                  <a:pt x="824106" y="337490"/>
                </a:lnTo>
                <a:lnTo>
                  <a:pt x="840393" y="377180"/>
                </a:lnTo>
                <a:lnTo>
                  <a:pt x="845823" y="419099"/>
                </a:lnTo>
                <a:lnTo>
                  <a:pt x="840393" y="461019"/>
                </a:lnTo>
                <a:lnTo>
                  <a:pt x="824106" y="500709"/>
                </a:lnTo>
                <a:lnTo>
                  <a:pt x="796959" y="535939"/>
                </a:lnTo>
                <a:lnTo>
                  <a:pt x="540813" y="789812"/>
                </a:lnTo>
                <a:lnTo>
                  <a:pt x="505244" y="816694"/>
                </a:lnTo>
                <a:lnTo>
                  <a:pt x="465184" y="832823"/>
                </a:lnTo>
                <a:lnTo>
                  <a:pt x="422883" y="838199"/>
                </a:lnTo>
                <a:lnTo>
                  <a:pt x="380586" y="832823"/>
                </a:lnTo>
                <a:lnTo>
                  <a:pt x="340543" y="816694"/>
                </a:lnTo>
                <a:lnTo>
                  <a:pt x="305000" y="789812"/>
                </a:lnTo>
                <a:lnTo>
                  <a:pt x="48853" y="535939"/>
                </a:lnTo>
                <a:lnTo>
                  <a:pt x="21712" y="500709"/>
                </a:lnTo>
                <a:lnTo>
                  <a:pt x="5428" y="461019"/>
                </a:lnTo>
                <a:lnTo>
                  <a:pt x="0" y="419099"/>
                </a:lnTo>
                <a:lnTo>
                  <a:pt x="5428" y="377180"/>
                </a:lnTo>
                <a:lnTo>
                  <a:pt x="21712" y="337490"/>
                </a:lnTo>
                <a:lnTo>
                  <a:pt x="48853" y="302259"/>
                </a:lnTo>
                <a:lnTo>
                  <a:pt x="304936" y="48386"/>
                </a:lnTo>
                <a:lnTo>
                  <a:pt x="340506" y="21505"/>
                </a:lnTo>
                <a:lnTo>
                  <a:pt x="380567" y="5376"/>
                </a:lnTo>
                <a:lnTo>
                  <a:pt x="422875" y="0"/>
                </a:lnTo>
                <a:lnTo>
                  <a:pt x="465182" y="5376"/>
                </a:lnTo>
                <a:lnTo>
                  <a:pt x="505243" y="21505"/>
                </a:lnTo>
                <a:lnTo>
                  <a:pt x="540813" y="48386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38068" y="181387"/>
            <a:ext cx="679450" cy="448309"/>
          </a:xfrm>
          <a:custGeom>
            <a:avLst/>
            <a:gdLst/>
            <a:ahLst/>
            <a:cxnLst/>
            <a:rect l="l" t="t" r="r" b="b"/>
            <a:pathLst>
              <a:path w="679450" h="448309">
                <a:moveTo>
                  <a:pt x="422212" y="0"/>
                </a:moveTo>
                <a:lnTo>
                  <a:pt x="379944" y="5386"/>
                </a:lnTo>
                <a:lnTo>
                  <a:pt x="339929" y="21547"/>
                </a:lnTo>
                <a:lnTo>
                  <a:pt x="304412" y="48482"/>
                </a:lnTo>
                <a:lnTo>
                  <a:pt x="48431" y="302609"/>
                </a:lnTo>
                <a:lnTo>
                  <a:pt x="23125" y="334831"/>
                </a:lnTo>
                <a:lnTo>
                  <a:pt x="6990" y="370935"/>
                </a:lnTo>
                <a:lnTo>
                  <a:pt x="0" y="409229"/>
                </a:lnTo>
                <a:lnTo>
                  <a:pt x="2126" y="448024"/>
                </a:lnTo>
                <a:lnTo>
                  <a:pt x="55740" y="441461"/>
                </a:lnTo>
                <a:lnTo>
                  <a:pt x="107218" y="433198"/>
                </a:lnTo>
                <a:lnTo>
                  <a:pt x="156538" y="423418"/>
                </a:lnTo>
                <a:lnTo>
                  <a:pt x="203676" y="412304"/>
                </a:lnTo>
                <a:lnTo>
                  <a:pt x="248611" y="400040"/>
                </a:lnTo>
                <a:lnTo>
                  <a:pt x="291318" y="386810"/>
                </a:lnTo>
                <a:lnTo>
                  <a:pt x="345297" y="367863"/>
                </a:lnTo>
                <a:lnTo>
                  <a:pt x="396617" y="347445"/>
                </a:lnTo>
                <a:lnTo>
                  <a:pt x="445255" y="325836"/>
                </a:lnTo>
                <a:lnTo>
                  <a:pt x="491186" y="303314"/>
                </a:lnTo>
                <a:lnTo>
                  <a:pt x="534385" y="280158"/>
                </a:lnTo>
                <a:lnTo>
                  <a:pt x="574828" y="256649"/>
                </a:lnTo>
                <a:lnTo>
                  <a:pt x="612491" y="233064"/>
                </a:lnTo>
                <a:lnTo>
                  <a:pt x="647350" y="209683"/>
                </a:lnTo>
                <a:lnTo>
                  <a:pt x="679379" y="186785"/>
                </a:lnTo>
                <a:lnTo>
                  <a:pt x="540060" y="48482"/>
                </a:lnTo>
                <a:lnTo>
                  <a:pt x="504517" y="21547"/>
                </a:lnTo>
                <a:lnTo>
                  <a:pt x="464485" y="5386"/>
                </a:lnTo>
                <a:lnTo>
                  <a:pt x="422212" y="0"/>
                </a:lnTo>
                <a:close/>
              </a:path>
            </a:pathLst>
          </a:custGeom>
          <a:solidFill>
            <a:srgbClr val="FAB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2352040" cy="1175385"/>
          </a:xfrm>
          <a:custGeom>
            <a:avLst/>
            <a:gdLst/>
            <a:ahLst/>
            <a:cxnLst/>
            <a:rect l="l" t="t" r="r" b="b"/>
            <a:pathLst>
              <a:path w="2352040" h="1175385">
                <a:moveTo>
                  <a:pt x="2230374" y="1650"/>
                </a:moveTo>
                <a:lnTo>
                  <a:pt x="0" y="1650"/>
                </a:lnTo>
                <a:lnTo>
                  <a:pt x="0" y="1175003"/>
                </a:lnTo>
                <a:lnTo>
                  <a:pt x="83244" y="1083690"/>
                </a:lnTo>
                <a:lnTo>
                  <a:pt x="135719" y="1029316"/>
                </a:lnTo>
                <a:lnTo>
                  <a:pt x="188231" y="976783"/>
                </a:lnTo>
                <a:lnTo>
                  <a:pt x="240750" y="926060"/>
                </a:lnTo>
                <a:lnTo>
                  <a:pt x="293249" y="877116"/>
                </a:lnTo>
                <a:lnTo>
                  <a:pt x="345701" y="829919"/>
                </a:lnTo>
                <a:lnTo>
                  <a:pt x="398077" y="784438"/>
                </a:lnTo>
                <a:lnTo>
                  <a:pt x="450350" y="740640"/>
                </a:lnTo>
                <a:lnTo>
                  <a:pt x="502491" y="698495"/>
                </a:lnTo>
                <a:lnTo>
                  <a:pt x="554473" y="657970"/>
                </a:lnTo>
                <a:lnTo>
                  <a:pt x="606267" y="619035"/>
                </a:lnTo>
                <a:lnTo>
                  <a:pt x="657847" y="581657"/>
                </a:lnTo>
                <a:lnTo>
                  <a:pt x="709183" y="545806"/>
                </a:lnTo>
                <a:lnTo>
                  <a:pt x="760248" y="511449"/>
                </a:lnTo>
                <a:lnTo>
                  <a:pt x="811014" y="478555"/>
                </a:lnTo>
                <a:lnTo>
                  <a:pt x="861454" y="447092"/>
                </a:lnTo>
                <a:lnTo>
                  <a:pt x="911539" y="417029"/>
                </a:lnTo>
                <a:lnTo>
                  <a:pt x="961241" y="388335"/>
                </a:lnTo>
                <a:lnTo>
                  <a:pt x="1010532" y="360977"/>
                </a:lnTo>
                <a:lnTo>
                  <a:pt x="1059385" y="334924"/>
                </a:lnTo>
                <a:lnTo>
                  <a:pt x="1107772" y="310145"/>
                </a:lnTo>
                <a:lnTo>
                  <a:pt x="1155664" y="286607"/>
                </a:lnTo>
                <a:lnTo>
                  <a:pt x="1203035" y="264281"/>
                </a:lnTo>
                <a:lnTo>
                  <a:pt x="1249855" y="243133"/>
                </a:lnTo>
                <a:lnTo>
                  <a:pt x="1296097" y="223132"/>
                </a:lnTo>
                <a:lnTo>
                  <a:pt x="1341733" y="204247"/>
                </a:lnTo>
                <a:lnTo>
                  <a:pt x="1386736" y="186447"/>
                </a:lnTo>
                <a:lnTo>
                  <a:pt x="1431077" y="169698"/>
                </a:lnTo>
                <a:lnTo>
                  <a:pt x="1474728" y="153971"/>
                </a:lnTo>
                <a:lnTo>
                  <a:pt x="1517661" y="139234"/>
                </a:lnTo>
                <a:lnTo>
                  <a:pt x="1559849" y="125454"/>
                </a:lnTo>
                <a:lnTo>
                  <a:pt x="1601264" y="112601"/>
                </a:lnTo>
                <a:lnTo>
                  <a:pt x="1641877" y="100642"/>
                </a:lnTo>
                <a:lnTo>
                  <a:pt x="1681662" y="89547"/>
                </a:lnTo>
                <a:lnTo>
                  <a:pt x="1720589" y="79283"/>
                </a:lnTo>
                <a:lnTo>
                  <a:pt x="1758631" y="69820"/>
                </a:lnTo>
                <a:lnTo>
                  <a:pt x="1795760" y="61125"/>
                </a:lnTo>
                <a:lnTo>
                  <a:pt x="1867168" y="45914"/>
                </a:lnTo>
                <a:lnTo>
                  <a:pt x="1934590" y="33398"/>
                </a:lnTo>
                <a:lnTo>
                  <a:pt x="1997801" y="23326"/>
                </a:lnTo>
                <a:lnTo>
                  <a:pt x="2056580" y="15443"/>
                </a:lnTo>
                <a:lnTo>
                  <a:pt x="2110702" y="9499"/>
                </a:lnTo>
                <a:lnTo>
                  <a:pt x="2159945" y="5239"/>
                </a:lnTo>
                <a:lnTo>
                  <a:pt x="2204085" y="2413"/>
                </a:lnTo>
                <a:lnTo>
                  <a:pt x="2230374" y="1650"/>
                </a:lnTo>
                <a:close/>
              </a:path>
              <a:path w="2352040" h="1175385">
                <a:moveTo>
                  <a:pt x="2284222" y="0"/>
                </a:moveTo>
                <a:lnTo>
                  <a:pt x="2230374" y="1650"/>
                </a:lnTo>
                <a:lnTo>
                  <a:pt x="2351532" y="1650"/>
                </a:lnTo>
                <a:lnTo>
                  <a:pt x="2347158" y="1357"/>
                </a:lnTo>
                <a:lnTo>
                  <a:pt x="2334260" y="730"/>
                </a:lnTo>
                <a:lnTo>
                  <a:pt x="2313170" y="150"/>
                </a:lnTo>
                <a:lnTo>
                  <a:pt x="2284222" y="0"/>
                </a:lnTo>
                <a:close/>
              </a:path>
            </a:pathLst>
          </a:custGeom>
          <a:solidFill>
            <a:srgbClr val="B4A995">
              <a:alpha val="4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842770" cy="1164590"/>
          </a:xfrm>
          <a:custGeom>
            <a:avLst/>
            <a:gdLst/>
            <a:ahLst/>
            <a:cxnLst/>
            <a:rect l="l" t="t" r="r" b="b"/>
            <a:pathLst>
              <a:path w="1842770" h="1164590">
                <a:moveTo>
                  <a:pt x="1142309" y="1143"/>
                </a:moveTo>
                <a:lnTo>
                  <a:pt x="0" y="1143"/>
                </a:lnTo>
                <a:lnTo>
                  <a:pt x="0" y="1164336"/>
                </a:lnTo>
                <a:lnTo>
                  <a:pt x="493990" y="445144"/>
                </a:lnTo>
                <a:lnTo>
                  <a:pt x="850582" y="84248"/>
                </a:lnTo>
                <a:lnTo>
                  <a:pt x="1142309" y="1143"/>
                </a:lnTo>
                <a:close/>
              </a:path>
              <a:path w="1842770" h="1164590">
                <a:moveTo>
                  <a:pt x="1818490" y="0"/>
                </a:moveTo>
                <a:lnTo>
                  <a:pt x="1146321" y="0"/>
                </a:lnTo>
                <a:lnTo>
                  <a:pt x="1142309" y="1143"/>
                </a:lnTo>
                <a:lnTo>
                  <a:pt x="1842516" y="1143"/>
                </a:lnTo>
                <a:lnTo>
                  <a:pt x="1818490" y="0"/>
                </a:lnTo>
                <a:close/>
              </a:path>
            </a:pathLst>
          </a:custGeom>
          <a:solidFill>
            <a:srgbClr val="DA1B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540"/>
            <a:ext cx="886968" cy="87375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56518" y="111252"/>
            <a:ext cx="935481" cy="701167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314069" y="361441"/>
            <a:ext cx="217170" cy="434340"/>
          </a:xfrm>
          <a:custGeom>
            <a:avLst/>
            <a:gdLst/>
            <a:ahLst/>
            <a:cxnLst/>
            <a:rect l="l" t="t" r="r" b="b"/>
            <a:pathLst>
              <a:path w="217169" h="434340">
                <a:moveTo>
                  <a:pt x="0" y="0"/>
                </a:moveTo>
                <a:lnTo>
                  <a:pt x="0" y="144525"/>
                </a:lnTo>
                <a:lnTo>
                  <a:pt x="72390" y="216916"/>
                </a:lnTo>
                <a:lnTo>
                  <a:pt x="0" y="289179"/>
                </a:lnTo>
                <a:lnTo>
                  <a:pt x="0" y="433832"/>
                </a:lnTo>
                <a:lnTo>
                  <a:pt x="216915" y="216916"/>
                </a:lnTo>
                <a:lnTo>
                  <a:pt x="0" y="0"/>
                </a:lnTo>
                <a:close/>
              </a:path>
            </a:pathLst>
          </a:custGeom>
          <a:solidFill>
            <a:srgbClr val="D61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57300" y="480059"/>
            <a:ext cx="102235" cy="196850"/>
          </a:xfrm>
          <a:custGeom>
            <a:avLst/>
            <a:gdLst/>
            <a:ahLst/>
            <a:cxnLst/>
            <a:rect l="l" t="t" r="r" b="b"/>
            <a:pathLst>
              <a:path w="102234" h="196850">
                <a:moveTo>
                  <a:pt x="0" y="0"/>
                </a:moveTo>
                <a:lnTo>
                  <a:pt x="0" y="196595"/>
                </a:lnTo>
                <a:lnTo>
                  <a:pt x="102108" y="98298"/>
                </a:lnTo>
                <a:lnTo>
                  <a:pt x="0" y="0"/>
                </a:lnTo>
                <a:close/>
              </a:path>
            </a:pathLst>
          </a:custGeom>
          <a:solidFill>
            <a:srgbClr val="E0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2352040" cy="1175385"/>
          </a:xfrm>
          <a:custGeom>
            <a:avLst/>
            <a:gdLst/>
            <a:ahLst/>
            <a:cxnLst/>
            <a:rect l="l" t="t" r="r" b="b"/>
            <a:pathLst>
              <a:path w="2352040" h="1175385">
                <a:moveTo>
                  <a:pt x="2230374" y="1650"/>
                </a:moveTo>
                <a:lnTo>
                  <a:pt x="0" y="1650"/>
                </a:lnTo>
                <a:lnTo>
                  <a:pt x="0" y="1175003"/>
                </a:lnTo>
                <a:lnTo>
                  <a:pt x="83244" y="1083690"/>
                </a:lnTo>
                <a:lnTo>
                  <a:pt x="135719" y="1029316"/>
                </a:lnTo>
                <a:lnTo>
                  <a:pt x="188231" y="976783"/>
                </a:lnTo>
                <a:lnTo>
                  <a:pt x="240750" y="926060"/>
                </a:lnTo>
                <a:lnTo>
                  <a:pt x="293249" y="877116"/>
                </a:lnTo>
                <a:lnTo>
                  <a:pt x="345701" y="829919"/>
                </a:lnTo>
                <a:lnTo>
                  <a:pt x="398077" y="784438"/>
                </a:lnTo>
                <a:lnTo>
                  <a:pt x="450350" y="740640"/>
                </a:lnTo>
                <a:lnTo>
                  <a:pt x="502491" y="698495"/>
                </a:lnTo>
                <a:lnTo>
                  <a:pt x="554473" y="657970"/>
                </a:lnTo>
                <a:lnTo>
                  <a:pt x="606267" y="619035"/>
                </a:lnTo>
                <a:lnTo>
                  <a:pt x="657847" y="581657"/>
                </a:lnTo>
                <a:lnTo>
                  <a:pt x="709183" y="545806"/>
                </a:lnTo>
                <a:lnTo>
                  <a:pt x="760248" y="511449"/>
                </a:lnTo>
                <a:lnTo>
                  <a:pt x="811014" y="478555"/>
                </a:lnTo>
                <a:lnTo>
                  <a:pt x="861454" y="447092"/>
                </a:lnTo>
                <a:lnTo>
                  <a:pt x="911539" y="417029"/>
                </a:lnTo>
                <a:lnTo>
                  <a:pt x="961241" y="388335"/>
                </a:lnTo>
                <a:lnTo>
                  <a:pt x="1010532" y="360977"/>
                </a:lnTo>
                <a:lnTo>
                  <a:pt x="1059385" y="334924"/>
                </a:lnTo>
                <a:lnTo>
                  <a:pt x="1107772" y="310145"/>
                </a:lnTo>
                <a:lnTo>
                  <a:pt x="1155664" y="286607"/>
                </a:lnTo>
                <a:lnTo>
                  <a:pt x="1203035" y="264281"/>
                </a:lnTo>
                <a:lnTo>
                  <a:pt x="1249855" y="243133"/>
                </a:lnTo>
                <a:lnTo>
                  <a:pt x="1296097" y="223132"/>
                </a:lnTo>
                <a:lnTo>
                  <a:pt x="1341733" y="204247"/>
                </a:lnTo>
                <a:lnTo>
                  <a:pt x="1386736" y="186447"/>
                </a:lnTo>
                <a:lnTo>
                  <a:pt x="1431077" y="169698"/>
                </a:lnTo>
                <a:lnTo>
                  <a:pt x="1474728" y="153971"/>
                </a:lnTo>
                <a:lnTo>
                  <a:pt x="1517661" y="139234"/>
                </a:lnTo>
                <a:lnTo>
                  <a:pt x="1559849" y="125454"/>
                </a:lnTo>
                <a:lnTo>
                  <a:pt x="1601264" y="112601"/>
                </a:lnTo>
                <a:lnTo>
                  <a:pt x="1641877" y="100642"/>
                </a:lnTo>
                <a:lnTo>
                  <a:pt x="1681662" y="89547"/>
                </a:lnTo>
                <a:lnTo>
                  <a:pt x="1720589" y="79283"/>
                </a:lnTo>
                <a:lnTo>
                  <a:pt x="1758631" y="69820"/>
                </a:lnTo>
                <a:lnTo>
                  <a:pt x="1795760" y="61125"/>
                </a:lnTo>
                <a:lnTo>
                  <a:pt x="1867168" y="45914"/>
                </a:lnTo>
                <a:lnTo>
                  <a:pt x="1934590" y="33398"/>
                </a:lnTo>
                <a:lnTo>
                  <a:pt x="1997801" y="23326"/>
                </a:lnTo>
                <a:lnTo>
                  <a:pt x="2056580" y="15443"/>
                </a:lnTo>
                <a:lnTo>
                  <a:pt x="2110702" y="9499"/>
                </a:lnTo>
                <a:lnTo>
                  <a:pt x="2159945" y="5239"/>
                </a:lnTo>
                <a:lnTo>
                  <a:pt x="2204085" y="2413"/>
                </a:lnTo>
                <a:lnTo>
                  <a:pt x="2230374" y="1650"/>
                </a:lnTo>
                <a:close/>
              </a:path>
              <a:path w="2352040" h="1175385">
                <a:moveTo>
                  <a:pt x="2284222" y="0"/>
                </a:moveTo>
                <a:lnTo>
                  <a:pt x="2230374" y="1650"/>
                </a:lnTo>
                <a:lnTo>
                  <a:pt x="2351532" y="1650"/>
                </a:lnTo>
                <a:lnTo>
                  <a:pt x="2347158" y="1357"/>
                </a:lnTo>
                <a:lnTo>
                  <a:pt x="2334260" y="730"/>
                </a:lnTo>
                <a:lnTo>
                  <a:pt x="2313170" y="150"/>
                </a:lnTo>
                <a:lnTo>
                  <a:pt x="2284222" y="0"/>
                </a:lnTo>
                <a:close/>
              </a:path>
            </a:pathLst>
          </a:custGeom>
          <a:solidFill>
            <a:srgbClr val="B4A995">
              <a:alpha val="4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842770" cy="1164590"/>
          </a:xfrm>
          <a:custGeom>
            <a:avLst/>
            <a:gdLst/>
            <a:ahLst/>
            <a:cxnLst/>
            <a:rect l="l" t="t" r="r" b="b"/>
            <a:pathLst>
              <a:path w="1842770" h="1164590">
                <a:moveTo>
                  <a:pt x="1142309" y="1143"/>
                </a:moveTo>
                <a:lnTo>
                  <a:pt x="0" y="1143"/>
                </a:lnTo>
                <a:lnTo>
                  <a:pt x="0" y="1164336"/>
                </a:lnTo>
                <a:lnTo>
                  <a:pt x="493990" y="445144"/>
                </a:lnTo>
                <a:lnTo>
                  <a:pt x="850582" y="84248"/>
                </a:lnTo>
                <a:lnTo>
                  <a:pt x="1142309" y="1143"/>
                </a:lnTo>
                <a:close/>
              </a:path>
              <a:path w="1842770" h="1164590">
                <a:moveTo>
                  <a:pt x="1818490" y="0"/>
                </a:moveTo>
                <a:lnTo>
                  <a:pt x="1146321" y="0"/>
                </a:lnTo>
                <a:lnTo>
                  <a:pt x="1142309" y="1143"/>
                </a:lnTo>
                <a:lnTo>
                  <a:pt x="1842516" y="1143"/>
                </a:lnTo>
                <a:lnTo>
                  <a:pt x="1818490" y="0"/>
                </a:lnTo>
                <a:close/>
              </a:path>
            </a:pathLst>
          </a:custGeom>
          <a:solidFill>
            <a:srgbClr val="DA1B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540"/>
            <a:ext cx="886968" cy="8737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7460" y="172973"/>
            <a:ext cx="9580371" cy="781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88660" y="1691767"/>
            <a:ext cx="5807075" cy="3404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7.png"/><Relationship Id="rId18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12" Type="http://schemas.openxmlformats.org/officeDocument/2006/relationships/image" Target="../media/image30.png"/><Relationship Id="rId17" Type="http://schemas.openxmlformats.org/officeDocument/2006/relationships/image" Target="../media/image54.png"/><Relationship Id="rId2" Type="http://schemas.openxmlformats.org/officeDocument/2006/relationships/image" Target="../media/image1.jp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29.png"/><Relationship Id="rId5" Type="http://schemas.openxmlformats.org/officeDocument/2006/relationships/image" Target="../media/image45.png"/><Relationship Id="rId15" Type="http://schemas.openxmlformats.org/officeDocument/2006/relationships/image" Target="../media/image52.png"/><Relationship Id="rId10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49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jp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3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jpg"/><Relationship Id="rId5" Type="http://schemas.openxmlformats.org/officeDocument/2006/relationships/hyperlink" Target="http://www.canva.com/" TargetMode="Externa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canva.com/" TargetMode="Externa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.png"/><Relationship Id="rId7" Type="http://schemas.openxmlformats.org/officeDocument/2006/relationships/image" Target="../media/image7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5" Type="http://schemas.openxmlformats.org/officeDocument/2006/relationships/image" Target="../media/image76.png"/><Relationship Id="rId10" Type="http://schemas.openxmlformats.org/officeDocument/2006/relationships/image" Target="../media/image73.jpg"/><Relationship Id="rId4" Type="http://schemas.openxmlformats.org/officeDocument/2006/relationships/image" Target="../media/image60.png"/><Relationship Id="rId9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openxmlformats.org/officeDocument/2006/relationships/image" Target="../media/image84.png"/><Relationship Id="rId7" Type="http://schemas.openxmlformats.org/officeDocument/2006/relationships/image" Target="../media/image73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g"/><Relationship Id="rId11" Type="http://schemas.openxmlformats.org/officeDocument/2006/relationships/image" Target="../media/image3.png"/><Relationship Id="rId5" Type="http://schemas.openxmlformats.org/officeDocument/2006/relationships/image" Target="../media/image86.jpg"/><Relationship Id="rId10" Type="http://schemas.openxmlformats.org/officeDocument/2006/relationships/image" Target="../media/image88.jpg"/><Relationship Id="rId4" Type="http://schemas.openxmlformats.org/officeDocument/2006/relationships/image" Target="../media/image85.png"/><Relationship Id="rId9" Type="http://schemas.openxmlformats.org/officeDocument/2006/relationships/image" Target="../media/image7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vn/" TargetMode="External"/><Relationship Id="rId7" Type="http://schemas.openxmlformats.org/officeDocument/2006/relationships/hyperlink" Target="https://www.education.com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" TargetMode="External"/><Relationship Id="rId5" Type="http://schemas.openxmlformats.org/officeDocument/2006/relationships/hyperlink" Target="https://giaoan.violet.vn/" TargetMode="External"/><Relationship Id="rId4" Type="http://schemas.openxmlformats.org/officeDocument/2006/relationships/hyperlink" Target="https://igiaoduc.vn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213" y="-1906"/>
            <a:ext cx="12192000" cy="6859905"/>
            <a:chOff x="0" y="-1523"/>
            <a:chExt cx="12192000" cy="685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0" y="-1523"/>
              <a:ext cx="2353310" cy="1176655"/>
            </a:xfrm>
            <a:custGeom>
              <a:avLst/>
              <a:gdLst/>
              <a:ahLst/>
              <a:cxnLst/>
              <a:rect l="l" t="t" r="r" b="b"/>
              <a:pathLst>
                <a:path w="2353310" h="1176655">
                  <a:moveTo>
                    <a:pt x="2231771" y="1650"/>
                  </a:moveTo>
                  <a:lnTo>
                    <a:pt x="0" y="1650"/>
                  </a:lnTo>
                  <a:lnTo>
                    <a:pt x="0" y="1176527"/>
                  </a:lnTo>
                  <a:lnTo>
                    <a:pt x="83298" y="1085088"/>
                  </a:lnTo>
                  <a:lnTo>
                    <a:pt x="135807" y="1030645"/>
                  </a:lnTo>
                  <a:lnTo>
                    <a:pt x="188353" y="978047"/>
                  </a:lnTo>
                  <a:lnTo>
                    <a:pt x="240906" y="927261"/>
                  </a:lnTo>
                  <a:lnTo>
                    <a:pt x="293441" y="878256"/>
                  </a:lnTo>
                  <a:lnTo>
                    <a:pt x="345927" y="830999"/>
                  </a:lnTo>
                  <a:lnTo>
                    <a:pt x="398338" y="785461"/>
                  </a:lnTo>
                  <a:lnTo>
                    <a:pt x="450646" y="741608"/>
                  </a:lnTo>
                  <a:lnTo>
                    <a:pt x="502822" y="699409"/>
                  </a:lnTo>
                  <a:lnTo>
                    <a:pt x="554838" y="658833"/>
                  </a:lnTo>
                  <a:lnTo>
                    <a:pt x="606668" y="619848"/>
                  </a:lnTo>
                  <a:lnTo>
                    <a:pt x="658282" y="582422"/>
                  </a:lnTo>
                  <a:lnTo>
                    <a:pt x="709653" y="546525"/>
                  </a:lnTo>
                  <a:lnTo>
                    <a:pt x="760753" y="512123"/>
                  </a:lnTo>
                  <a:lnTo>
                    <a:pt x="811554" y="479187"/>
                  </a:lnTo>
                  <a:lnTo>
                    <a:pt x="862028" y="447683"/>
                  </a:lnTo>
                  <a:lnTo>
                    <a:pt x="912147" y="417581"/>
                  </a:lnTo>
                  <a:lnTo>
                    <a:pt x="961883" y="388849"/>
                  </a:lnTo>
                  <a:lnTo>
                    <a:pt x="1011209" y="361455"/>
                  </a:lnTo>
                  <a:lnTo>
                    <a:pt x="1060095" y="335368"/>
                  </a:lnTo>
                  <a:lnTo>
                    <a:pt x="1108516" y="310556"/>
                  </a:lnTo>
                  <a:lnTo>
                    <a:pt x="1156441" y="286988"/>
                  </a:lnTo>
                  <a:lnTo>
                    <a:pt x="1203845" y="264631"/>
                  </a:lnTo>
                  <a:lnTo>
                    <a:pt x="1250697" y="243455"/>
                  </a:lnTo>
                  <a:lnTo>
                    <a:pt x="1296972" y="223427"/>
                  </a:lnTo>
                  <a:lnTo>
                    <a:pt x="1342640" y="204517"/>
                  </a:lnTo>
                  <a:lnTo>
                    <a:pt x="1387674" y="186692"/>
                  </a:lnTo>
                  <a:lnTo>
                    <a:pt x="1432046" y="169921"/>
                  </a:lnTo>
                  <a:lnTo>
                    <a:pt x="1475728" y="154173"/>
                  </a:lnTo>
                  <a:lnTo>
                    <a:pt x="1518692" y="139415"/>
                  </a:lnTo>
                  <a:lnTo>
                    <a:pt x="1560910" y="125617"/>
                  </a:lnTo>
                  <a:lnTo>
                    <a:pt x="1602354" y="112746"/>
                  </a:lnTo>
                  <a:lnTo>
                    <a:pt x="1642996" y="100771"/>
                  </a:lnTo>
                  <a:lnTo>
                    <a:pt x="1682809" y="89660"/>
                  </a:lnTo>
                  <a:lnTo>
                    <a:pt x="1721763" y="79382"/>
                  </a:lnTo>
                  <a:lnTo>
                    <a:pt x="1759833" y="69906"/>
                  </a:lnTo>
                  <a:lnTo>
                    <a:pt x="1796989" y="61198"/>
                  </a:lnTo>
                  <a:lnTo>
                    <a:pt x="1868448" y="45967"/>
                  </a:lnTo>
                  <a:lnTo>
                    <a:pt x="1935918" y="33434"/>
                  </a:lnTo>
                  <a:lnTo>
                    <a:pt x="1999175" y="23348"/>
                  </a:lnTo>
                  <a:lnTo>
                    <a:pt x="2057996" y="15455"/>
                  </a:lnTo>
                  <a:lnTo>
                    <a:pt x="2112158" y="9504"/>
                  </a:lnTo>
                  <a:lnTo>
                    <a:pt x="2161437" y="5240"/>
                  </a:lnTo>
                  <a:lnTo>
                    <a:pt x="2205609" y="2413"/>
                  </a:lnTo>
                  <a:lnTo>
                    <a:pt x="2231771" y="1650"/>
                  </a:lnTo>
                  <a:close/>
                </a:path>
                <a:path w="2353310" h="1176655">
                  <a:moveTo>
                    <a:pt x="2285746" y="0"/>
                  </a:moveTo>
                  <a:lnTo>
                    <a:pt x="2231771" y="1650"/>
                  </a:lnTo>
                  <a:lnTo>
                    <a:pt x="2353056" y="1650"/>
                  </a:lnTo>
                  <a:lnTo>
                    <a:pt x="2348682" y="1357"/>
                  </a:lnTo>
                  <a:lnTo>
                    <a:pt x="2335784" y="730"/>
                  </a:lnTo>
                  <a:lnTo>
                    <a:pt x="2314694" y="150"/>
                  </a:lnTo>
                  <a:lnTo>
                    <a:pt x="2285746" y="0"/>
                  </a:lnTo>
                  <a:close/>
                </a:path>
              </a:pathLst>
            </a:custGeom>
            <a:solidFill>
              <a:srgbClr val="B4A995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0" y="0"/>
              <a:ext cx="1141095" cy="1163320"/>
            </a:xfrm>
            <a:custGeom>
              <a:avLst/>
              <a:gdLst/>
              <a:ahLst/>
              <a:cxnLst/>
              <a:rect l="l" t="t" r="r" b="b"/>
              <a:pathLst>
                <a:path w="1141095" h="1163320">
                  <a:moveTo>
                    <a:pt x="1140972" y="0"/>
                  </a:moveTo>
                  <a:lnTo>
                    <a:pt x="0" y="0"/>
                  </a:lnTo>
                  <a:lnTo>
                    <a:pt x="0" y="1162812"/>
                  </a:lnTo>
                  <a:lnTo>
                    <a:pt x="493990" y="443620"/>
                  </a:lnTo>
                  <a:lnTo>
                    <a:pt x="850582" y="82724"/>
                  </a:lnTo>
                  <a:lnTo>
                    <a:pt x="1140972" y="0"/>
                  </a:lnTo>
                  <a:close/>
                </a:path>
              </a:pathLst>
            </a:custGeom>
            <a:solidFill>
              <a:srgbClr val="CE1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" y="1016"/>
              <a:ext cx="886968" cy="87375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528820" y="2767092"/>
            <a:ext cx="6520180" cy="156210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0"/>
              </a:spcBef>
            </a:pPr>
            <a:r>
              <a:rPr sz="2400" b="1" spc="70" dirty="0">
                <a:solidFill>
                  <a:srgbClr val="FF0000"/>
                </a:solidFill>
                <a:latin typeface="Arial"/>
                <a:cs typeface="Arial"/>
              </a:rPr>
              <a:t>HƯỚNG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FF0000"/>
                </a:solidFill>
                <a:latin typeface="Arial"/>
                <a:cs typeface="Arial"/>
              </a:rPr>
              <a:t>DẪN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F0000"/>
                </a:solidFill>
                <a:latin typeface="Arial"/>
                <a:cs typeface="Arial"/>
              </a:rPr>
              <a:t>MỘT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SỐ </a:t>
            </a:r>
            <a:r>
              <a:rPr sz="2400" b="1" spc="105" dirty="0">
                <a:solidFill>
                  <a:srgbClr val="FF0000"/>
                </a:solidFill>
                <a:latin typeface="Arial"/>
                <a:cs typeface="Arial"/>
              </a:rPr>
              <a:t>ỨNG</a:t>
            </a:r>
            <a:r>
              <a:rPr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DỤNG</a:t>
            </a:r>
            <a:endParaRPr sz="2400" dirty="0">
              <a:latin typeface="Arial"/>
              <a:cs typeface="Arial"/>
            </a:endParaRPr>
          </a:p>
          <a:p>
            <a:pPr marL="12700" marR="5080" algn="ctr">
              <a:lnSpc>
                <a:spcPts val="4029"/>
              </a:lnSpc>
              <a:spcBef>
                <a:spcPts val="13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CÔNG</a:t>
            </a:r>
            <a:r>
              <a:rPr sz="24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NGHỆ</a:t>
            </a:r>
            <a:r>
              <a:rPr sz="24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TRONG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TỔ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CHỨC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HOẠT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ĐỘNG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GIÁO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DỤC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CHO</a:t>
            </a: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55" dirty="0">
                <a:solidFill>
                  <a:srgbClr val="FF0000"/>
                </a:solidFill>
                <a:latin typeface="Arial"/>
                <a:cs typeface="Arial"/>
              </a:rPr>
              <a:t>TRẺ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210" dirty="0">
                <a:solidFill>
                  <a:srgbClr val="FF0000"/>
                </a:solidFill>
                <a:latin typeface="Arial"/>
                <a:cs typeface="Arial"/>
              </a:rPr>
              <a:t>MẦM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150" dirty="0">
                <a:solidFill>
                  <a:srgbClr val="FF0000"/>
                </a:solidFill>
                <a:latin typeface="Arial"/>
                <a:cs typeface="Arial"/>
              </a:rPr>
              <a:t>NON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9591" y="2049022"/>
            <a:ext cx="60638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dirty="0">
                <a:solidFill>
                  <a:srgbClr val="FAB712"/>
                </a:solidFill>
                <a:latin typeface="Arial"/>
                <a:cs typeface="Arial"/>
              </a:rPr>
              <a:t>TẬP HUẤN </a:t>
            </a:r>
            <a:r>
              <a:rPr sz="4000" b="1" dirty="0">
                <a:solidFill>
                  <a:srgbClr val="FAB712"/>
                </a:solidFill>
                <a:latin typeface="Arial"/>
                <a:cs typeface="Arial"/>
              </a:rPr>
              <a:t>CHUYÊN</a:t>
            </a:r>
            <a:r>
              <a:rPr sz="4000" b="1" spc="-229" dirty="0">
                <a:solidFill>
                  <a:srgbClr val="FAB712"/>
                </a:solidFill>
                <a:latin typeface="Arial"/>
                <a:cs typeface="Arial"/>
              </a:rPr>
              <a:t> </a:t>
            </a:r>
            <a:r>
              <a:rPr sz="4000" b="1" spc="-110" dirty="0">
                <a:solidFill>
                  <a:srgbClr val="FAB712"/>
                </a:solidFill>
                <a:latin typeface="Arial"/>
                <a:cs typeface="Arial"/>
              </a:rPr>
              <a:t>ĐỀ</a:t>
            </a:r>
            <a:r>
              <a:rPr lang="en-US" sz="4000" b="1" spc="-110" dirty="0">
                <a:solidFill>
                  <a:srgbClr val="FAB712"/>
                </a:solidFill>
                <a:latin typeface="Arial"/>
                <a:cs typeface="Arial"/>
              </a:rPr>
              <a:t>: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5213" y="540586"/>
            <a:ext cx="12115800" cy="6280096"/>
            <a:chOff x="0" y="566170"/>
            <a:chExt cx="12192507" cy="6292337"/>
          </a:xfrm>
        </p:grpSpPr>
        <p:sp>
          <p:nvSpPr>
            <p:cNvPr id="10" name="object 10"/>
            <p:cNvSpPr/>
            <p:nvPr/>
          </p:nvSpPr>
          <p:spPr>
            <a:xfrm>
              <a:off x="5037645" y="2738312"/>
              <a:ext cx="5568228" cy="109969"/>
            </a:xfrm>
            <a:custGeom>
              <a:avLst/>
              <a:gdLst/>
              <a:ahLst/>
              <a:cxnLst/>
              <a:rect l="l" t="t" r="r" b="b"/>
              <a:pathLst>
                <a:path w="2904490">
                  <a:moveTo>
                    <a:pt x="0" y="0"/>
                  </a:moveTo>
                  <a:lnTo>
                    <a:pt x="2904489" y="0"/>
                  </a:lnTo>
                </a:path>
              </a:pathLst>
            </a:custGeom>
            <a:ln w="635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66170"/>
              <a:ext cx="2917190" cy="5724525"/>
            </a:xfrm>
            <a:custGeom>
              <a:avLst/>
              <a:gdLst/>
              <a:ahLst/>
              <a:cxnLst/>
              <a:rect l="l" t="t" r="r" b="b"/>
              <a:pathLst>
                <a:path w="2917190" h="5724525">
                  <a:moveTo>
                    <a:pt x="1404149" y="0"/>
                  </a:moveTo>
                  <a:lnTo>
                    <a:pt x="1355275" y="565"/>
                  </a:lnTo>
                  <a:lnTo>
                    <a:pt x="1306429" y="1965"/>
                  </a:lnTo>
                  <a:lnTo>
                    <a:pt x="1257622" y="4197"/>
                  </a:lnTo>
                  <a:lnTo>
                    <a:pt x="1208865" y="7262"/>
                  </a:lnTo>
                  <a:lnTo>
                    <a:pt x="1160170" y="11159"/>
                  </a:lnTo>
                  <a:lnTo>
                    <a:pt x="1111546" y="15886"/>
                  </a:lnTo>
                  <a:lnTo>
                    <a:pt x="1063006" y="21443"/>
                  </a:lnTo>
                  <a:lnTo>
                    <a:pt x="1014559" y="27829"/>
                  </a:lnTo>
                  <a:lnTo>
                    <a:pt x="966217" y="35042"/>
                  </a:lnTo>
                  <a:lnTo>
                    <a:pt x="917991" y="43083"/>
                  </a:lnTo>
                  <a:lnTo>
                    <a:pt x="869891" y="51950"/>
                  </a:lnTo>
                  <a:lnTo>
                    <a:pt x="821930" y="61643"/>
                  </a:lnTo>
                  <a:lnTo>
                    <a:pt x="774116" y="72159"/>
                  </a:lnTo>
                  <a:lnTo>
                    <a:pt x="726463" y="83500"/>
                  </a:lnTo>
                  <a:lnTo>
                    <a:pt x="678979" y="95663"/>
                  </a:lnTo>
                  <a:lnTo>
                    <a:pt x="631677" y="108648"/>
                  </a:lnTo>
                  <a:lnTo>
                    <a:pt x="584567" y="122454"/>
                  </a:lnTo>
                  <a:lnTo>
                    <a:pt x="537661" y="137081"/>
                  </a:lnTo>
                  <a:lnTo>
                    <a:pt x="490969" y="152526"/>
                  </a:lnTo>
                  <a:lnTo>
                    <a:pt x="444501" y="168790"/>
                  </a:lnTo>
                  <a:lnTo>
                    <a:pt x="398270" y="185872"/>
                  </a:lnTo>
                  <a:lnTo>
                    <a:pt x="352286" y="203770"/>
                  </a:lnTo>
                  <a:lnTo>
                    <a:pt x="306559" y="222484"/>
                  </a:lnTo>
                  <a:lnTo>
                    <a:pt x="261102" y="242013"/>
                  </a:lnTo>
                  <a:lnTo>
                    <a:pt x="215924" y="262356"/>
                  </a:lnTo>
                  <a:lnTo>
                    <a:pt x="171037" y="283512"/>
                  </a:lnTo>
                  <a:lnTo>
                    <a:pt x="126451" y="305480"/>
                  </a:lnTo>
                  <a:lnTo>
                    <a:pt x="82178" y="328260"/>
                  </a:lnTo>
                  <a:lnTo>
                    <a:pt x="38228" y="351851"/>
                  </a:lnTo>
                  <a:lnTo>
                    <a:pt x="0" y="373237"/>
                  </a:lnTo>
                  <a:lnTo>
                    <a:pt x="0" y="5351507"/>
                  </a:lnTo>
                  <a:lnTo>
                    <a:pt x="43869" y="5375899"/>
                  </a:lnTo>
                  <a:lnTo>
                    <a:pt x="83684" y="5397138"/>
                  </a:lnTo>
                  <a:lnTo>
                    <a:pt x="123798" y="5417730"/>
                  </a:lnTo>
                  <a:lnTo>
                    <a:pt x="164201" y="5437674"/>
                  </a:lnTo>
                  <a:lnTo>
                    <a:pt x="204884" y="5456966"/>
                  </a:lnTo>
                  <a:lnTo>
                    <a:pt x="245841" y="5475605"/>
                  </a:lnTo>
                  <a:lnTo>
                    <a:pt x="287061" y="5493588"/>
                  </a:lnTo>
                  <a:lnTo>
                    <a:pt x="328536" y="5510915"/>
                  </a:lnTo>
                  <a:lnTo>
                    <a:pt x="370257" y="5527582"/>
                  </a:lnTo>
                  <a:lnTo>
                    <a:pt x="412217" y="5543588"/>
                  </a:lnTo>
                  <a:lnTo>
                    <a:pt x="454406" y="5558931"/>
                  </a:lnTo>
                  <a:lnTo>
                    <a:pt x="496815" y="5573608"/>
                  </a:lnTo>
                  <a:lnTo>
                    <a:pt x="539437" y="5587618"/>
                  </a:lnTo>
                  <a:lnTo>
                    <a:pt x="582262" y="5600958"/>
                  </a:lnTo>
                  <a:lnTo>
                    <a:pt x="625282" y="5613627"/>
                  </a:lnTo>
                  <a:lnTo>
                    <a:pt x="668488" y="5625622"/>
                  </a:lnTo>
                  <a:lnTo>
                    <a:pt x="711871" y="5636942"/>
                  </a:lnTo>
                  <a:lnTo>
                    <a:pt x="755424" y="5647585"/>
                  </a:lnTo>
                  <a:lnTo>
                    <a:pt x="799137" y="5657547"/>
                  </a:lnTo>
                  <a:lnTo>
                    <a:pt x="843002" y="5666828"/>
                  </a:lnTo>
                  <a:lnTo>
                    <a:pt x="887010" y="5675426"/>
                  </a:lnTo>
                  <a:lnTo>
                    <a:pt x="931152" y="5683337"/>
                  </a:lnTo>
                  <a:lnTo>
                    <a:pt x="975420" y="5690561"/>
                  </a:lnTo>
                  <a:lnTo>
                    <a:pt x="1019806" y="5697095"/>
                  </a:lnTo>
                  <a:lnTo>
                    <a:pt x="1064300" y="5702938"/>
                  </a:lnTo>
                  <a:lnTo>
                    <a:pt x="1108894" y="5708086"/>
                  </a:lnTo>
                  <a:lnTo>
                    <a:pt x="1153580" y="5712539"/>
                  </a:lnTo>
                  <a:lnTo>
                    <a:pt x="1198348" y="5716294"/>
                  </a:lnTo>
                  <a:lnTo>
                    <a:pt x="1243191" y="5719348"/>
                  </a:lnTo>
                  <a:lnTo>
                    <a:pt x="1288099" y="5721701"/>
                  </a:lnTo>
                  <a:lnTo>
                    <a:pt x="1333064" y="5723350"/>
                  </a:lnTo>
                  <a:lnTo>
                    <a:pt x="1378078" y="5724293"/>
                  </a:lnTo>
                  <a:lnTo>
                    <a:pt x="1423131" y="5724527"/>
                  </a:lnTo>
                  <a:lnTo>
                    <a:pt x="1468215" y="5724052"/>
                  </a:lnTo>
                  <a:lnTo>
                    <a:pt x="1513322" y="5722864"/>
                  </a:lnTo>
                  <a:lnTo>
                    <a:pt x="1558443" y="5720962"/>
                  </a:lnTo>
                  <a:lnTo>
                    <a:pt x="1603569" y="5718344"/>
                  </a:lnTo>
                  <a:lnTo>
                    <a:pt x="1648692" y="5715008"/>
                  </a:lnTo>
                  <a:lnTo>
                    <a:pt x="1693802" y="5710951"/>
                  </a:lnTo>
                  <a:lnTo>
                    <a:pt x="1738893" y="5706172"/>
                  </a:lnTo>
                  <a:lnTo>
                    <a:pt x="1783954" y="5700669"/>
                  </a:lnTo>
                  <a:lnTo>
                    <a:pt x="1828977" y="5694439"/>
                  </a:lnTo>
                  <a:lnTo>
                    <a:pt x="1873953" y="5687481"/>
                  </a:lnTo>
                  <a:lnTo>
                    <a:pt x="1918875" y="5679793"/>
                  </a:lnTo>
                  <a:lnTo>
                    <a:pt x="1963733" y="5671371"/>
                  </a:lnTo>
                  <a:lnTo>
                    <a:pt x="2008519" y="5662216"/>
                  </a:lnTo>
                  <a:lnTo>
                    <a:pt x="2053224" y="5652324"/>
                  </a:lnTo>
                  <a:lnTo>
                    <a:pt x="2097839" y="5641693"/>
                  </a:lnTo>
                  <a:lnTo>
                    <a:pt x="2142356" y="5630321"/>
                  </a:lnTo>
                  <a:lnTo>
                    <a:pt x="2186766" y="5618207"/>
                  </a:lnTo>
                  <a:lnTo>
                    <a:pt x="2231061" y="5605349"/>
                  </a:lnTo>
                  <a:lnTo>
                    <a:pt x="2275233" y="5591743"/>
                  </a:lnTo>
                  <a:lnTo>
                    <a:pt x="2319271" y="5577389"/>
                  </a:lnTo>
                  <a:lnTo>
                    <a:pt x="2363168" y="5562284"/>
                  </a:lnTo>
                  <a:lnTo>
                    <a:pt x="2406916" y="5546426"/>
                  </a:lnTo>
                  <a:lnTo>
                    <a:pt x="2450505" y="5529813"/>
                  </a:lnTo>
                  <a:lnTo>
                    <a:pt x="2493927" y="5512443"/>
                  </a:lnTo>
                  <a:lnTo>
                    <a:pt x="2537173" y="5494315"/>
                  </a:lnTo>
                  <a:lnTo>
                    <a:pt x="2580235" y="5475425"/>
                  </a:lnTo>
                  <a:lnTo>
                    <a:pt x="2623104" y="5455773"/>
                  </a:lnTo>
                  <a:lnTo>
                    <a:pt x="2665772" y="5435355"/>
                  </a:lnTo>
                  <a:lnTo>
                    <a:pt x="2708229" y="5414170"/>
                  </a:lnTo>
                  <a:lnTo>
                    <a:pt x="2750468" y="5392216"/>
                  </a:lnTo>
                  <a:lnTo>
                    <a:pt x="2792479" y="5369491"/>
                  </a:lnTo>
                  <a:lnTo>
                    <a:pt x="2834254" y="5345993"/>
                  </a:lnTo>
                  <a:lnTo>
                    <a:pt x="2875785" y="5321720"/>
                  </a:lnTo>
                  <a:lnTo>
                    <a:pt x="2917063" y="5296669"/>
                  </a:lnTo>
                  <a:lnTo>
                    <a:pt x="1412748" y="2862067"/>
                  </a:lnTo>
                  <a:lnTo>
                    <a:pt x="2510917" y="219197"/>
                  </a:lnTo>
                  <a:lnTo>
                    <a:pt x="2464409" y="200338"/>
                  </a:lnTo>
                  <a:lnTo>
                    <a:pt x="2417679" y="182334"/>
                  </a:lnTo>
                  <a:lnTo>
                    <a:pt x="2370736" y="165183"/>
                  </a:lnTo>
                  <a:lnTo>
                    <a:pt x="2323592" y="148885"/>
                  </a:lnTo>
                  <a:lnTo>
                    <a:pt x="2276258" y="133438"/>
                  </a:lnTo>
                  <a:lnTo>
                    <a:pt x="2228744" y="118841"/>
                  </a:lnTo>
                  <a:lnTo>
                    <a:pt x="2181062" y="105094"/>
                  </a:lnTo>
                  <a:lnTo>
                    <a:pt x="2133222" y="92197"/>
                  </a:lnTo>
                  <a:lnTo>
                    <a:pt x="2085236" y="80147"/>
                  </a:lnTo>
                  <a:lnTo>
                    <a:pt x="2037113" y="68944"/>
                  </a:lnTo>
                  <a:lnTo>
                    <a:pt x="1988866" y="58587"/>
                  </a:lnTo>
                  <a:lnTo>
                    <a:pt x="1940506" y="49076"/>
                  </a:lnTo>
                  <a:lnTo>
                    <a:pt x="1892042" y="40410"/>
                  </a:lnTo>
                  <a:lnTo>
                    <a:pt x="1843486" y="32586"/>
                  </a:lnTo>
                  <a:lnTo>
                    <a:pt x="1794849" y="25606"/>
                  </a:lnTo>
                  <a:lnTo>
                    <a:pt x="1746142" y="19468"/>
                  </a:lnTo>
                  <a:lnTo>
                    <a:pt x="1697376" y="14171"/>
                  </a:lnTo>
                  <a:lnTo>
                    <a:pt x="1648562" y="9713"/>
                  </a:lnTo>
                  <a:lnTo>
                    <a:pt x="1599710" y="6096"/>
                  </a:lnTo>
                  <a:lnTo>
                    <a:pt x="1550832" y="3316"/>
                  </a:lnTo>
                  <a:lnTo>
                    <a:pt x="1501939" y="1374"/>
                  </a:lnTo>
                  <a:lnTo>
                    <a:pt x="1453040" y="269"/>
                  </a:lnTo>
                  <a:lnTo>
                    <a:pt x="1404149" y="0"/>
                  </a:lnTo>
                  <a:close/>
                </a:path>
              </a:pathLst>
            </a:custGeom>
            <a:solidFill>
              <a:srgbClr val="FCD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566170"/>
              <a:ext cx="2917190" cy="5724525"/>
            </a:xfrm>
            <a:custGeom>
              <a:avLst/>
              <a:gdLst/>
              <a:ahLst/>
              <a:cxnLst/>
              <a:rect l="l" t="t" r="r" b="b"/>
              <a:pathLst>
                <a:path w="2917190" h="5724525">
                  <a:moveTo>
                    <a:pt x="2917063" y="5296669"/>
                  </a:moveTo>
                  <a:lnTo>
                    <a:pt x="2875785" y="5321720"/>
                  </a:lnTo>
                  <a:lnTo>
                    <a:pt x="2834254" y="5345993"/>
                  </a:lnTo>
                  <a:lnTo>
                    <a:pt x="2792479" y="5369491"/>
                  </a:lnTo>
                  <a:lnTo>
                    <a:pt x="2750468" y="5392216"/>
                  </a:lnTo>
                  <a:lnTo>
                    <a:pt x="2708229" y="5414170"/>
                  </a:lnTo>
                  <a:lnTo>
                    <a:pt x="2665772" y="5435355"/>
                  </a:lnTo>
                  <a:lnTo>
                    <a:pt x="2623104" y="5455773"/>
                  </a:lnTo>
                  <a:lnTo>
                    <a:pt x="2580235" y="5475425"/>
                  </a:lnTo>
                  <a:lnTo>
                    <a:pt x="2537173" y="5494315"/>
                  </a:lnTo>
                  <a:lnTo>
                    <a:pt x="2493927" y="5512443"/>
                  </a:lnTo>
                  <a:lnTo>
                    <a:pt x="2450505" y="5529813"/>
                  </a:lnTo>
                  <a:lnTo>
                    <a:pt x="2406916" y="5546426"/>
                  </a:lnTo>
                  <a:lnTo>
                    <a:pt x="2363168" y="5562284"/>
                  </a:lnTo>
                  <a:lnTo>
                    <a:pt x="2319271" y="5577389"/>
                  </a:lnTo>
                  <a:lnTo>
                    <a:pt x="2275233" y="5591743"/>
                  </a:lnTo>
                  <a:lnTo>
                    <a:pt x="2231061" y="5605349"/>
                  </a:lnTo>
                  <a:lnTo>
                    <a:pt x="2186766" y="5618207"/>
                  </a:lnTo>
                  <a:lnTo>
                    <a:pt x="2142356" y="5630321"/>
                  </a:lnTo>
                  <a:lnTo>
                    <a:pt x="2097839" y="5641693"/>
                  </a:lnTo>
                  <a:lnTo>
                    <a:pt x="2053224" y="5652324"/>
                  </a:lnTo>
                  <a:lnTo>
                    <a:pt x="2008519" y="5662216"/>
                  </a:lnTo>
                  <a:lnTo>
                    <a:pt x="1963733" y="5671371"/>
                  </a:lnTo>
                  <a:lnTo>
                    <a:pt x="1918875" y="5679793"/>
                  </a:lnTo>
                  <a:lnTo>
                    <a:pt x="1873953" y="5687481"/>
                  </a:lnTo>
                  <a:lnTo>
                    <a:pt x="1828977" y="5694439"/>
                  </a:lnTo>
                  <a:lnTo>
                    <a:pt x="1783954" y="5700669"/>
                  </a:lnTo>
                  <a:lnTo>
                    <a:pt x="1738893" y="5706172"/>
                  </a:lnTo>
                  <a:lnTo>
                    <a:pt x="1693802" y="5710951"/>
                  </a:lnTo>
                  <a:lnTo>
                    <a:pt x="1648692" y="5715008"/>
                  </a:lnTo>
                  <a:lnTo>
                    <a:pt x="1603569" y="5718344"/>
                  </a:lnTo>
                  <a:lnTo>
                    <a:pt x="1558443" y="5720962"/>
                  </a:lnTo>
                  <a:lnTo>
                    <a:pt x="1513322" y="5722864"/>
                  </a:lnTo>
                  <a:lnTo>
                    <a:pt x="1468215" y="5724052"/>
                  </a:lnTo>
                  <a:lnTo>
                    <a:pt x="1423131" y="5724527"/>
                  </a:lnTo>
                  <a:lnTo>
                    <a:pt x="1378078" y="5724293"/>
                  </a:lnTo>
                  <a:lnTo>
                    <a:pt x="1333064" y="5723350"/>
                  </a:lnTo>
                  <a:lnTo>
                    <a:pt x="1288099" y="5721701"/>
                  </a:lnTo>
                  <a:lnTo>
                    <a:pt x="1243191" y="5719348"/>
                  </a:lnTo>
                  <a:lnTo>
                    <a:pt x="1198348" y="5716294"/>
                  </a:lnTo>
                  <a:lnTo>
                    <a:pt x="1153580" y="5712539"/>
                  </a:lnTo>
                  <a:lnTo>
                    <a:pt x="1108894" y="5708086"/>
                  </a:lnTo>
                  <a:lnTo>
                    <a:pt x="1064300" y="5702938"/>
                  </a:lnTo>
                  <a:lnTo>
                    <a:pt x="1019806" y="5697095"/>
                  </a:lnTo>
                  <a:lnTo>
                    <a:pt x="975420" y="5690561"/>
                  </a:lnTo>
                  <a:lnTo>
                    <a:pt x="931152" y="5683337"/>
                  </a:lnTo>
                  <a:lnTo>
                    <a:pt x="887010" y="5675426"/>
                  </a:lnTo>
                  <a:lnTo>
                    <a:pt x="843002" y="5666828"/>
                  </a:lnTo>
                  <a:lnTo>
                    <a:pt x="799137" y="5657547"/>
                  </a:lnTo>
                  <a:lnTo>
                    <a:pt x="755424" y="5647585"/>
                  </a:lnTo>
                  <a:lnTo>
                    <a:pt x="711871" y="5636942"/>
                  </a:lnTo>
                  <a:lnTo>
                    <a:pt x="668488" y="5625622"/>
                  </a:lnTo>
                  <a:lnTo>
                    <a:pt x="625282" y="5613627"/>
                  </a:lnTo>
                  <a:lnTo>
                    <a:pt x="582262" y="5600958"/>
                  </a:lnTo>
                  <a:lnTo>
                    <a:pt x="539437" y="5587618"/>
                  </a:lnTo>
                  <a:lnTo>
                    <a:pt x="496815" y="5573608"/>
                  </a:lnTo>
                  <a:lnTo>
                    <a:pt x="454406" y="5558931"/>
                  </a:lnTo>
                  <a:lnTo>
                    <a:pt x="412217" y="5543588"/>
                  </a:lnTo>
                  <a:lnTo>
                    <a:pt x="370257" y="5527582"/>
                  </a:lnTo>
                  <a:lnTo>
                    <a:pt x="328536" y="5510915"/>
                  </a:lnTo>
                  <a:lnTo>
                    <a:pt x="287061" y="5493588"/>
                  </a:lnTo>
                  <a:lnTo>
                    <a:pt x="245841" y="5475605"/>
                  </a:lnTo>
                  <a:lnTo>
                    <a:pt x="204884" y="5456966"/>
                  </a:lnTo>
                  <a:lnTo>
                    <a:pt x="164201" y="5437674"/>
                  </a:lnTo>
                  <a:lnTo>
                    <a:pt x="123798" y="5417730"/>
                  </a:lnTo>
                  <a:lnTo>
                    <a:pt x="83684" y="5397138"/>
                  </a:lnTo>
                  <a:lnTo>
                    <a:pt x="43869" y="5375899"/>
                  </a:lnTo>
                  <a:lnTo>
                    <a:pt x="4361" y="5354014"/>
                  </a:lnTo>
                  <a:lnTo>
                    <a:pt x="0" y="5351507"/>
                  </a:lnTo>
                </a:path>
                <a:path w="2917190" h="5724525">
                  <a:moveTo>
                    <a:pt x="0" y="373237"/>
                  </a:moveTo>
                  <a:lnTo>
                    <a:pt x="38228" y="351851"/>
                  </a:lnTo>
                  <a:lnTo>
                    <a:pt x="82178" y="328260"/>
                  </a:lnTo>
                  <a:lnTo>
                    <a:pt x="126451" y="305480"/>
                  </a:lnTo>
                  <a:lnTo>
                    <a:pt x="171037" y="283512"/>
                  </a:lnTo>
                  <a:lnTo>
                    <a:pt x="215924" y="262356"/>
                  </a:lnTo>
                  <a:lnTo>
                    <a:pt x="261102" y="242013"/>
                  </a:lnTo>
                  <a:lnTo>
                    <a:pt x="306559" y="222484"/>
                  </a:lnTo>
                  <a:lnTo>
                    <a:pt x="352286" y="203770"/>
                  </a:lnTo>
                  <a:lnTo>
                    <a:pt x="398270" y="185872"/>
                  </a:lnTo>
                  <a:lnTo>
                    <a:pt x="444501" y="168790"/>
                  </a:lnTo>
                  <a:lnTo>
                    <a:pt x="490969" y="152526"/>
                  </a:lnTo>
                  <a:lnTo>
                    <a:pt x="537661" y="137081"/>
                  </a:lnTo>
                  <a:lnTo>
                    <a:pt x="584567" y="122454"/>
                  </a:lnTo>
                  <a:lnTo>
                    <a:pt x="631677" y="108648"/>
                  </a:lnTo>
                  <a:lnTo>
                    <a:pt x="678979" y="95663"/>
                  </a:lnTo>
                  <a:lnTo>
                    <a:pt x="726463" y="83500"/>
                  </a:lnTo>
                  <a:lnTo>
                    <a:pt x="774116" y="72159"/>
                  </a:lnTo>
                  <a:lnTo>
                    <a:pt x="821930" y="61643"/>
                  </a:lnTo>
                  <a:lnTo>
                    <a:pt x="869891" y="51950"/>
                  </a:lnTo>
                  <a:lnTo>
                    <a:pt x="917991" y="43083"/>
                  </a:lnTo>
                  <a:lnTo>
                    <a:pt x="966217" y="35042"/>
                  </a:lnTo>
                  <a:lnTo>
                    <a:pt x="1014559" y="27829"/>
                  </a:lnTo>
                  <a:lnTo>
                    <a:pt x="1063006" y="21443"/>
                  </a:lnTo>
                  <a:lnTo>
                    <a:pt x="1111546" y="15886"/>
                  </a:lnTo>
                  <a:lnTo>
                    <a:pt x="1160170" y="11159"/>
                  </a:lnTo>
                  <a:lnTo>
                    <a:pt x="1208865" y="7262"/>
                  </a:lnTo>
                  <a:lnTo>
                    <a:pt x="1257622" y="4197"/>
                  </a:lnTo>
                  <a:lnTo>
                    <a:pt x="1306429" y="1965"/>
                  </a:lnTo>
                  <a:lnTo>
                    <a:pt x="1355275" y="565"/>
                  </a:lnTo>
                  <a:lnTo>
                    <a:pt x="1404149" y="0"/>
                  </a:lnTo>
                  <a:lnTo>
                    <a:pt x="1453040" y="269"/>
                  </a:lnTo>
                  <a:lnTo>
                    <a:pt x="1501939" y="1374"/>
                  </a:lnTo>
                  <a:lnTo>
                    <a:pt x="1550832" y="3316"/>
                  </a:lnTo>
                  <a:lnTo>
                    <a:pt x="1599710" y="6096"/>
                  </a:lnTo>
                  <a:lnTo>
                    <a:pt x="1648562" y="9713"/>
                  </a:lnTo>
                  <a:lnTo>
                    <a:pt x="1697376" y="14171"/>
                  </a:lnTo>
                  <a:lnTo>
                    <a:pt x="1746142" y="19468"/>
                  </a:lnTo>
                  <a:lnTo>
                    <a:pt x="1794849" y="25606"/>
                  </a:lnTo>
                  <a:lnTo>
                    <a:pt x="1843486" y="32586"/>
                  </a:lnTo>
                  <a:lnTo>
                    <a:pt x="1892042" y="40410"/>
                  </a:lnTo>
                  <a:lnTo>
                    <a:pt x="1940506" y="49076"/>
                  </a:lnTo>
                  <a:lnTo>
                    <a:pt x="1988866" y="58587"/>
                  </a:lnTo>
                  <a:lnTo>
                    <a:pt x="2037113" y="68944"/>
                  </a:lnTo>
                  <a:lnTo>
                    <a:pt x="2085236" y="80147"/>
                  </a:lnTo>
                  <a:lnTo>
                    <a:pt x="2133222" y="92197"/>
                  </a:lnTo>
                  <a:lnTo>
                    <a:pt x="2181062" y="105094"/>
                  </a:lnTo>
                  <a:lnTo>
                    <a:pt x="2228744" y="118841"/>
                  </a:lnTo>
                  <a:lnTo>
                    <a:pt x="2276258" y="133438"/>
                  </a:lnTo>
                  <a:lnTo>
                    <a:pt x="2323592" y="148885"/>
                  </a:lnTo>
                  <a:lnTo>
                    <a:pt x="2370736" y="165183"/>
                  </a:lnTo>
                  <a:lnTo>
                    <a:pt x="2417679" y="182334"/>
                  </a:lnTo>
                  <a:lnTo>
                    <a:pt x="2464409" y="200338"/>
                  </a:lnTo>
                  <a:lnTo>
                    <a:pt x="2510917" y="219197"/>
                  </a:lnTo>
                </a:path>
              </a:pathLst>
            </a:custGeom>
            <a:ln w="635000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84407" y="5550407"/>
              <a:ext cx="1308100" cy="1308100"/>
            </a:xfrm>
            <a:custGeom>
              <a:avLst/>
              <a:gdLst/>
              <a:ahLst/>
              <a:cxnLst/>
              <a:rect l="l" t="t" r="r" b="b"/>
              <a:pathLst>
                <a:path w="1308100" h="1308100">
                  <a:moveTo>
                    <a:pt x="1187196" y="0"/>
                  </a:moveTo>
                  <a:lnTo>
                    <a:pt x="1139445" y="942"/>
                  </a:lnTo>
                  <a:lnTo>
                    <a:pt x="1092173" y="3747"/>
                  </a:lnTo>
                  <a:lnTo>
                    <a:pt x="1045416" y="8377"/>
                  </a:lnTo>
                  <a:lnTo>
                    <a:pt x="999208" y="14798"/>
                  </a:lnTo>
                  <a:lnTo>
                    <a:pt x="953585" y="22975"/>
                  </a:lnTo>
                  <a:lnTo>
                    <a:pt x="908583" y="32872"/>
                  </a:lnTo>
                  <a:lnTo>
                    <a:pt x="864237" y="44453"/>
                  </a:lnTo>
                  <a:lnTo>
                    <a:pt x="820583" y="57682"/>
                  </a:lnTo>
                  <a:lnTo>
                    <a:pt x="777655" y="72526"/>
                  </a:lnTo>
                  <a:lnTo>
                    <a:pt x="735490" y="88947"/>
                  </a:lnTo>
                  <a:lnTo>
                    <a:pt x="694123" y="106911"/>
                  </a:lnTo>
                  <a:lnTo>
                    <a:pt x="653589" y="126381"/>
                  </a:lnTo>
                  <a:lnTo>
                    <a:pt x="613924" y="147324"/>
                  </a:lnTo>
                  <a:lnTo>
                    <a:pt x="575164" y="169702"/>
                  </a:lnTo>
                  <a:lnTo>
                    <a:pt x="537343" y="193481"/>
                  </a:lnTo>
                  <a:lnTo>
                    <a:pt x="500497" y="218626"/>
                  </a:lnTo>
                  <a:lnTo>
                    <a:pt x="464662" y="245100"/>
                  </a:lnTo>
                  <a:lnTo>
                    <a:pt x="429873" y="272868"/>
                  </a:lnTo>
                  <a:lnTo>
                    <a:pt x="396165" y="301896"/>
                  </a:lnTo>
                  <a:lnTo>
                    <a:pt x="363575" y="332146"/>
                  </a:lnTo>
                  <a:lnTo>
                    <a:pt x="332137" y="363585"/>
                  </a:lnTo>
                  <a:lnTo>
                    <a:pt x="301887" y="396176"/>
                  </a:lnTo>
                  <a:lnTo>
                    <a:pt x="272860" y="429883"/>
                  </a:lnTo>
                  <a:lnTo>
                    <a:pt x="245092" y="464673"/>
                  </a:lnTo>
                  <a:lnTo>
                    <a:pt x="218619" y="500508"/>
                  </a:lnTo>
                  <a:lnTo>
                    <a:pt x="193475" y="537354"/>
                  </a:lnTo>
                  <a:lnTo>
                    <a:pt x="169696" y="575175"/>
                  </a:lnTo>
                  <a:lnTo>
                    <a:pt x="147318" y="613936"/>
                  </a:lnTo>
                  <a:lnTo>
                    <a:pt x="126377" y="653601"/>
                  </a:lnTo>
                  <a:lnTo>
                    <a:pt x="106907" y="694134"/>
                  </a:lnTo>
                  <a:lnTo>
                    <a:pt x="88943" y="735501"/>
                  </a:lnTo>
                  <a:lnTo>
                    <a:pt x="72523" y="777665"/>
                  </a:lnTo>
                  <a:lnTo>
                    <a:pt x="57680" y="820592"/>
                  </a:lnTo>
                  <a:lnTo>
                    <a:pt x="44451" y="864246"/>
                  </a:lnTo>
                  <a:lnTo>
                    <a:pt x="32870" y="908591"/>
                  </a:lnTo>
                  <a:lnTo>
                    <a:pt x="22974" y="953592"/>
                  </a:lnTo>
                  <a:lnTo>
                    <a:pt x="14798" y="999214"/>
                  </a:lnTo>
                  <a:lnTo>
                    <a:pt x="8377" y="1045420"/>
                  </a:lnTo>
                  <a:lnTo>
                    <a:pt x="3746" y="1092177"/>
                  </a:lnTo>
                  <a:lnTo>
                    <a:pt x="942" y="1139447"/>
                  </a:lnTo>
                  <a:lnTo>
                    <a:pt x="0" y="1187195"/>
                  </a:lnTo>
                  <a:lnTo>
                    <a:pt x="942" y="1234944"/>
                  </a:lnTo>
                  <a:lnTo>
                    <a:pt x="3746" y="1282214"/>
                  </a:lnTo>
                  <a:lnTo>
                    <a:pt x="6259" y="1307589"/>
                  </a:lnTo>
                  <a:lnTo>
                    <a:pt x="429623" y="1307589"/>
                  </a:lnTo>
                  <a:lnTo>
                    <a:pt x="425840" y="1283448"/>
                  </a:lnTo>
                  <a:lnTo>
                    <a:pt x="421371" y="1235723"/>
                  </a:lnTo>
                  <a:lnTo>
                    <a:pt x="419862" y="1187195"/>
                  </a:lnTo>
                  <a:lnTo>
                    <a:pt x="421371" y="1138668"/>
                  </a:lnTo>
                  <a:lnTo>
                    <a:pt x="425840" y="1090943"/>
                  </a:lnTo>
                  <a:lnTo>
                    <a:pt x="433178" y="1044110"/>
                  </a:lnTo>
                  <a:lnTo>
                    <a:pt x="443296" y="998258"/>
                  </a:lnTo>
                  <a:lnTo>
                    <a:pt x="456103" y="953478"/>
                  </a:lnTo>
                  <a:lnTo>
                    <a:pt x="471510" y="909860"/>
                  </a:lnTo>
                  <a:lnTo>
                    <a:pt x="489427" y="867493"/>
                  </a:lnTo>
                  <a:lnTo>
                    <a:pt x="509764" y="826468"/>
                  </a:lnTo>
                  <a:lnTo>
                    <a:pt x="532431" y="786874"/>
                  </a:lnTo>
                  <a:lnTo>
                    <a:pt x="557339" y="748801"/>
                  </a:lnTo>
                  <a:lnTo>
                    <a:pt x="584397" y="712340"/>
                  </a:lnTo>
                  <a:lnTo>
                    <a:pt x="613515" y="677579"/>
                  </a:lnTo>
                  <a:lnTo>
                    <a:pt x="644604" y="644609"/>
                  </a:lnTo>
                  <a:lnTo>
                    <a:pt x="677574" y="613519"/>
                  </a:lnTo>
                  <a:lnTo>
                    <a:pt x="712334" y="584401"/>
                  </a:lnTo>
                  <a:lnTo>
                    <a:pt x="748796" y="557342"/>
                  </a:lnTo>
                  <a:lnTo>
                    <a:pt x="786869" y="532434"/>
                  </a:lnTo>
                  <a:lnTo>
                    <a:pt x="826463" y="509767"/>
                  </a:lnTo>
                  <a:lnTo>
                    <a:pt x="867488" y="489429"/>
                  </a:lnTo>
                  <a:lnTo>
                    <a:pt x="909855" y="471512"/>
                  </a:lnTo>
                  <a:lnTo>
                    <a:pt x="953473" y="456104"/>
                  </a:lnTo>
                  <a:lnTo>
                    <a:pt x="998254" y="443297"/>
                  </a:lnTo>
                  <a:lnTo>
                    <a:pt x="1044106" y="433179"/>
                  </a:lnTo>
                  <a:lnTo>
                    <a:pt x="1090940" y="425840"/>
                  </a:lnTo>
                  <a:lnTo>
                    <a:pt x="1138667" y="421371"/>
                  </a:lnTo>
                  <a:lnTo>
                    <a:pt x="1187196" y="419861"/>
                  </a:lnTo>
                  <a:lnTo>
                    <a:pt x="1307592" y="419861"/>
                  </a:lnTo>
                  <a:lnTo>
                    <a:pt x="1307592" y="6259"/>
                  </a:lnTo>
                  <a:lnTo>
                    <a:pt x="1282218" y="3747"/>
                  </a:lnTo>
                  <a:lnTo>
                    <a:pt x="1234946" y="942"/>
                  </a:lnTo>
                  <a:lnTo>
                    <a:pt x="1187196" y="0"/>
                  </a:lnTo>
                  <a:close/>
                </a:path>
                <a:path w="1308100" h="1308100">
                  <a:moveTo>
                    <a:pt x="1307592" y="419861"/>
                  </a:moveTo>
                  <a:lnTo>
                    <a:pt x="1187196" y="419861"/>
                  </a:lnTo>
                  <a:lnTo>
                    <a:pt x="1235724" y="421371"/>
                  </a:lnTo>
                  <a:lnTo>
                    <a:pt x="1283451" y="425840"/>
                  </a:lnTo>
                  <a:lnTo>
                    <a:pt x="1307592" y="429623"/>
                  </a:lnTo>
                  <a:lnTo>
                    <a:pt x="1307592" y="419861"/>
                  </a:lnTo>
                  <a:close/>
                </a:path>
              </a:pathLst>
            </a:custGeom>
            <a:solidFill>
              <a:srgbClr val="CE1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84407" y="5469636"/>
              <a:ext cx="1125220" cy="1126490"/>
            </a:xfrm>
            <a:custGeom>
              <a:avLst/>
              <a:gdLst/>
              <a:ahLst/>
              <a:cxnLst/>
              <a:rect l="l" t="t" r="r" b="b"/>
              <a:pathLst>
                <a:path w="1125220" h="1126490">
                  <a:moveTo>
                    <a:pt x="562356" y="0"/>
                  </a:moveTo>
                  <a:lnTo>
                    <a:pt x="513825" y="2067"/>
                  </a:lnTo>
                  <a:lnTo>
                    <a:pt x="466442" y="8155"/>
                  </a:lnTo>
                  <a:lnTo>
                    <a:pt x="420376" y="18095"/>
                  </a:lnTo>
                  <a:lnTo>
                    <a:pt x="375795" y="31719"/>
                  </a:lnTo>
                  <a:lnTo>
                    <a:pt x="332868" y="48857"/>
                  </a:lnTo>
                  <a:lnTo>
                    <a:pt x="291764" y="69341"/>
                  </a:lnTo>
                  <a:lnTo>
                    <a:pt x="252651" y="93000"/>
                  </a:lnTo>
                  <a:lnTo>
                    <a:pt x="215698" y="119666"/>
                  </a:lnTo>
                  <a:lnTo>
                    <a:pt x="181073" y="149171"/>
                  </a:lnTo>
                  <a:lnTo>
                    <a:pt x="148946" y="181344"/>
                  </a:lnTo>
                  <a:lnTo>
                    <a:pt x="119484" y="216018"/>
                  </a:lnTo>
                  <a:lnTo>
                    <a:pt x="92857" y="253022"/>
                  </a:lnTo>
                  <a:lnTo>
                    <a:pt x="69233" y="292188"/>
                  </a:lnTo>
                  <a:lnTo>
                    <a:pt x="48781" y="333347"/>
                  </a:lnTo>
                  <a:lnTo>
                    <a:pt x="31670" y="376330"/>
                  </a:lnTo>
                  <a:lnTo>
                    <a:pt x="18067" y="420967"/>
                  </a:lnTo>
                  <a:lnTo>
                    <a:pt x="8142" y="467090"/>
                  </a:lnTo>
                  <a:lnTo>
                    <a:pt x="2063" y="514530"/>
                  </a:lnTo>
                  <a:lnTo>
                    <a:pt x="0" y="563117"/>
                  </a:lnTo>
                  <a:lnTo>
                    <a:pt x="2063" y="611705"/>
                  </a:lnTo>
                  <a:lnTo>
                    <a:pt x="8142" y="659145"/>
                  </a:lnTo>
                  <a:lnTo>
                    <a:pt x="18067" y="705268"/>
                  </a:lnTo>
                  <a:lnTo>
                    <a:pt x="31670" y="749905"/>
                  </a:lnTo>
                  <a:lnTo>
                    <a:pt x="48781" y="792888"/>
                  </a:lnTo>
                  <a:lnTo>
                    <a:pt x="69233" y="834047"/>
                  </a:lnTo>
                  <a:lnTo>
                    <a:pt x="92857" y="873213"/>
                  </a:lnTo>
                  <a:lnTo>
                    <a:pt x="119484" y="910217"/>
                  </a:lnTo>
                  <a:lnTo>
                    <a:pt x="148946" y="944891"/>
                  </a:lnTo>
                  <a:lnTo>
                    <a:pt x="181073" y="977064"/>
                  </a:lnTo>
                  <a:lnTo>
                    <a:pt x="215698" y="1006569"/>
                  </a:lnTo>
                  <a:lnTo>
                    <a:pt x="252651" y="1033235"/>
                  </a:lnTo>
                  <a:lnTo>
                    <a:pt x="291764" y="1056894"/>
                  </a:lnTo>
                  <a:lnTo>
                    <a:pt x="332868" y="1077378"/>
                  </a:lnTo>
                  <a:lnTo>
                    <a:pt x="375795" y="1094516"/>
                  </a:lnTo>
                  <a:lnTo>
                    <a:pt x="420376" y="1108140"/>
                  </a:lnTo>
                  <a:lnTo>
                    <a:pt x="466442" y="1118080"/>
                  </a:lnTo>
                  <a:lnTo>
                    <a:pt x="513825" y="1124168"/>
                  </a:lnTo>
                  <a:lnTo>
                    <a:pt x="562356" y="1126236"/>
                  </a:lnTo>
                  <a:lnTo>
                    <a:pt x="610886" y="1124168"/>
                  </a:lnTo>
                  <a:lnTo>
                    <a:pt x="658269" y="1118080"/>
                  </a:lnTo>
                  <a:lnTo>
                    <a:pt x="704335" y="1108140"/>
                  </a:lnTo>
                  <a:lnTo>
                    <a:pt x="748916" y="1094516"/>
                  </a:lnTo>
                  <a:lnTo>
                    <a:pt x="791843" y="1077378"/>
                  </a:lnTo>
                  <a:lnTo>
                    <a:pt x="832947" y="1056894"/>
                  </a:lnTo>
                  <a:lnTo>
                    <a:pt x="872060" y="1033235"/>
                  </a:lnTo>
                  <a:lnTo>
                    <a:pt x="909013" y="1006569"/>
                  </a:lnTo>
                  <a:lnTo>
                    <a:pt x="943638" y="977064"/>
                  </a:lnTo>
                  <a:lnTo>
                    <a:pt x="975765" y="944891"/>
                  </a:lnTo>
                  <a:lnTo>
                    <a:pt x="1005227" y="910217"/>
                  </a:lnTo>
                  <a:lnTo>
                    <a:pt x="1031854" y="873213"/>
                  </a:lnTo>
                  <a:lnTo>
                    <a:pt x="1055478" y="834047"/>
                  </a:lnTo>
                  <a:lnTo>
                    <a:pt x="1075930" y="792888"/>
                  </a:lnTo>
                  <a:lnTo>
                    <a:pt x="1093041" y="749905"/>
                  </a:lnTo>
                  <a:lnTo>
                    <a:pt x="1106644" y="705268"/>
                  </a:lnTo>
                  <a:lnTo>
                    <a:pt x="1116569" y="659145"/>
                  </a:lnTo>
                  <a:lnTo>
                    <a:pt x="1122648" y="611705"/>
                  </a:lnTo>
                  <a:lnTo>
                    <a:pt x="1124712" y="563117"/>
                  </a:lnTo>
                  <a:lnTo>
                    <a:pt x="1122648" y="514530"/>
                  </a:lnTo>
                  <a:lnTo>
                    <a:pt x="1116569" y="467090"/>
                  </a:lnTo>
                  <a:lnTo>
                    <a:pt x="1106644" y="420967"/>
                  </a:lnTo>
                  <a:lnTo>
                    <a:pt x="1093041" y="376330"/>
                  </a:lnTo>
                  <a:lnTo>
                    <a:pt x="1075930" y="333347"/>
                  </a:lnTo>
                  <a:lnTo>
                    <a:pt x="1055478" y="292188"/>
                  </a:lnTo>
                  <a:lnTo>
                    <a:pt x="1031854" y="253022"/>
                  </a:lnTo>
                  <a:lnTo>
                    <a:pt x="1005227" y="216018"/>
                  </a:lnTo>
                  <a:lnTo>
                    <a:pt x="975765" y="181344"/>
                  </a:lnTo>
                  <a:lnTo>
                    <a:pt x="943638" y="149171"/>
                  </a:lnTo>
                  <a:lnTo>
                    <a:pt x="909013" y="119666"/>
                  </a:lnTo>
                  <a:lnTo>
                    <a:pt x="872060" y="93000"/>
                  </a:lnTo>
                  <a:lnTo>
                    <a:pt x="832947" y="69341"/>
                  </a:lnTo>
                  <a:lnTo>
                    <a:pt x="791843" y="48857"/>
                  </a:lnTo>
                  <a:lnTo>
                    <a:pt x="748916" y="31719"/>
                  </a:lnTo>
                  <a:lnTo>
                    <a:pt x="704335" y="18095"/>
                  </a:lnTo>
                  <a:lnTo>
                    <a:pt x="658269" y="8155"/>
                  </a:lnTo>
                  <a:lnTo>
                    <a:pt x="610886" y="2067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B4A995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7147" y="1106884"/>
              <a:ext cx="1207164" cy="42194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1170" y="819657"/>
              <a:ext cx="241300" cy="2413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3985" y="5428233"/>
              <a:ext cx="241300" cy="2413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237988" y="6004661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5019" y="0"/>
                  </a:moveTo>
                  <a:lnTo>
                    <a:pt x="14537" y="2539"/>
                  </a:lnTo>
                  <a:lnTo>
                    <a:pt x="6794" y="8148"/>
                  </a:lnTo>
                  <a:lnTo>
                    <a:pt x="1908" y="16503"/>
                  </a:lnTo>
                  <a:lnTo>
                    <a:pt x="0" y="27279"/>
                  </a:lnTo>
                  <a:lnTo>
                    <a:pt x="2688" y="38309"/>
                  </a:lnTo>
                  <a:lnTo>
                    <a:pt x="8175" y="46558"/>
                  </a:lnTo>
                  <a:lnTo>
                    <a:pt x="16305" y="51654"/>
                  </a:lnTo>
                  <a:lnTo>
                    <a:pt x="26924" y="53225"/>
                  </a:lnTo>
                  <a:lnTo>
                    <a:pt x="38639" y="50964"/>
                  </a:lnTo>
                  <a:lnTo>
                    <a:pt x="47212" y="45111"/>
                  </a:lnTo>
                  <a:lnTo>
                    <a:pt x="52212" y="35975"/>
                  </a:lnTo>
                  <a:lnTo>
                    <a:pt x="53212" y="23863"/>
                  </a:lnTo>
                  <a:lnTo>
                    <a:pt x="50379" y="13169"/>
                  </a:lnTo>
                  <a:lnTo>
                    <a:pt x="44450" y="5445"/>
                  </a:lnTo>
                  <a:lnTo>
                    <a:pt x="35853" y="964"/>
                  </a:lnTo>
                  <a:lnTo>
                    <a:pt x="25019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37988" y="6004661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0" y="27279"/>
                  </a:moveTo>
                  <a:lnTo>
                    <a:pt x="2688" y="38309"/>
                  </a:lnTo>
                  <a:lnTo>
                    <a:pt x="8175" y="46558"/>
                  </a:lnTo>
                  <a:lnTo>
                    <a:pt x="16305" y="51654"/>
                  </a:lnTo>
                  <a:lnTo>
                    <a:pt x="26924" y="53225"/>
                  </a:lnTo>
                  <a:lnTo>
                    <a:pt x="38639" y="50964"/>
                  </a:lnTo>
                  <a:lnTo>
                    <a:pt x="47212" y="45111"/>
                  </a:lnTo>
                  <a:lnTo>
                    <a:pt x="52212" y="35975"/>
                  </a:lnTo>
                  <a:lnTo>
                    <a:pt x="53212" y="23863"/>
                  </a:lnTo>
                  <a:lnTo>
                    <a:pt x="50379" y="13169"/>
                  </a:lnTo>
                  <a:lnTo>
                    <a:pt x="44450" y="5445"/>
                  </a:lnTo>
                  <a:lnTo>
                    <a:pt x="35853" y="964"/>
                  </a:lnTo>
                  <a:lnTo>
                    <a:pt x="25019" y="0"/>
                  </a:lnTo>
                  <a:lnTo>
                    <a:pt x="14537" y="2539"/>
                  </a:lnTo>
                  <a:lnTo>
                    <a:pt x="6794" y="8148"/>
                  </a:lnTo>
                  <a:lnTo>
                    <a:pt x="1908" y="16503"/>
                  </a:lnTo>
                  <a:lnTo>
                    <a:pt x="0" y="27279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95188" y="6004560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5400" y="0"/>
                  </a:moveTo>
                  <a:lnTo>
                    <a:pt x="15198" y="3065"/>
                  </a:lnTo>
                  <a:lnTo>
                    <a:pt x="7127" y="8220"/>
                  </a:lnTo>
                  <a:lnTo>
                    <a:pt x="1843" y="15912"/>
                  </a:lnTo>
                  <a:lnTo>
                    <a:pt x="0" y="26593"/>
                  </a:lnTo>
                  <a:lnTo>
                    <a:pt x="1988" y="38456"/>
                  </a:lnTo>
                  <a:lnTo>
                    <a:pt x="7524" y="47029"/>
                  </a:lnTo>
                  <a:lnTo>
                    <a:pt x="16252" y="52052"/>
                  </a:lnTo>
                  <a:lnTo>
                    <a:pt x="27812" y="53263"/>
                  </a:lnTo>
                  <a:lnTo>
                    <a:pt x="38135" y="50861"/>
                  </a:lnTo>
                  <a:lnTo>
                    <a:pt x="45815" y="45250"/>
                  </a:lnTo>
                  <a:lnTo>
                    <a:pt x="50494" y="36790"/>
                  </a:lnTo>
                  <a:lnTo>
                    <a:pt x="51815" y="25844"/>
                  </a:lnTo>
                  <a:lnTo>
                    <a:pt x="49510" y="15342"/>
                  </a:lnTo>
                  <a:lnTo>
                    <a:pt x="44037" y="7764"/>
                  </a:lnTo>
                  <a:lnTo>
                    <a:pt x="35849" y="2764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95188" y="6004560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5400" y="0"/>
                  </a:moveTo>
                  <a:lnTo>
                    <a:pt x="15198" y="3065"/>
                  </a:lnTo>
                  <a:lnTo>
                    <a:pt x="7127" y="8220"/>
                  </a:lnTo>
                  <a:lnTo>
                    <a:pt x="1843" y="15912"/>
                  </a:lnTo>
                  <a:lnTo>
                    <a:pt x="0" y="26593"/>
                  </a:lnTo>
                  <a:lnTo>
                    <a:pt x="1988" y="38456"/>
                  </a:lnTo>
                  <a:lnTo>
                    <a:pt x="7524" y="47029"/>
                  </a:lnTo>
                  <a:lnTo>
                    <a:pt x="16252" y="52052"/>
                  </a:lnTo>
                  <a:lnTo>
                    <a:pt x="27812" y="53263"/>
                  </a:lnTo>
                  <a:lnTo>
                    <a:pt x="38135" y="50861"/>
                  </a:lnTo>
                  <a:lnTo>
                    <a:pt x="45815" y="45250"/>
                  </a:lnTo>
                  <a:lnTo>
                    <a:pt x="50494" y="36790"/>
                  </a:lnTo>
                  <a:lnTo>
                    <a:pt x="51815" y="25844"/>
                  </a:lnTo>
                  <a:lnTo>
                    <a:pt x="49510" y="15342"/>
                  </a:lnTo>
                  <a:lnTo>
                    <a:pt x="44037" y="7764"/>
                  </a:lnTo>
                  <a:lnTo>
                    <a:pt x="35849" y="2764"/>
                  </a:lnTo>
                  <a:lnTo>
                    <a:pt x="25400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39639" y="6236360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7812" y="0"/>
                  </a:moveTo>
                  <a:lnTo>
                    <a:pt x="17287" y="797"/>
                  </a:lnTo>
                  <a:lnTo>
                    <a:pt x="8762" y="5151"/>
                  </a:lnTo>
                  <a:lnTo>
                    <a:pt x="2809" y="12831"/>
                  </a:lnTo>
                  <a:lnTo>
                    <a:pt x="0" y="23609"/>
                  </a:lnTo>
                  <a:lnTo>
                    <a:pt x="823" y="35597"/>
                  </a:lnTo>
                  <a:lnTo>
                    <a:pt x="5445" y="44802"/>
                  </a:lnTo>
                  <a:lnTo>
                    <a:pt x="13662" y="50801"/>
                  </a:lnTo>
                  <a:lnTo>
                    <a:pt x="25273" y="53174"/>
                  </a:lnTo>
                  <a:lnTo>
                    <a:pt x="35758" y="51715"/>
                  </a:lnTo>
                  <a:lnTo>
                    <a:pt x="43719" y="46966"/>
                  </a:lnTo>
                  <a:lnTo>
                    <a:pt x="49061" y="39314"/>
                  </a:lnTo>
                  <a:lnTo>
                    <a:pt x="51688" y="29146"/>
                  </a:lnTo>
                  <a:lnTo>
                    <a:pt x="50226" y="17239"/>
                  </a:lnTo>
                  <a:lnTo>
                    <a:pt x="45513" y="8367"/>
                  </a:lnTo>
                  <a:lnTo>
                    <a:pt x="37919" y="2598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39639" y="6236360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51688" y="29146"/>
                  </a:moveTo>
                  <a:lnTo>
                    <a:pt x="50226" y="17239"/>
                  </a:lnTo>
                  <a:lnTo>
                    <a:pt x="45513" y="8367"/>
                  </a:lnTo>
                  <a:lnTo>
                    <a:pt x="37919" y="2598"/>
                  </a:lnTo>
                  <a:lnTo>
                    <a:pt x="27812" y="0"/>
                  </a:lnTo>
                  <a:lnTo>
                    <a:pt x="17287" y="797"/>
                  </a:lnTo>
                  <a:lnTo>
                    <a:pt x="8762" y="5151"/>
                  </a:lnTo>
                  <a:lnTo>
                    <a:pt x="2809" y="12831"/>
                  </a:lnTo>
                  <a:lnTo>
                    <a:pt x="0" y="23609"/>
                  </a:lnTo>
                  <a:lnTo>
                    <a:pt x="823" y="35597"/>
                  </a:lnTo>
                  <a:lnTo>
                    <a:pt x="5445" y="44802"/>
                  </a:lnTo>
                  <a:lnTo>
                    <a:pt x="13662" y="50801"/>
                  </a:lnTo>
                  <a:lnTo>
                    <a:pt x="25273" y="53174"/>
                  </a:lnTo>
                  <a:lnTo>
                    <a:pt x="35758" y="51715"/>
                  </a:lnTo>
                  <a:lnTo>
                    <a:pt x="43719" y="46966"/>
                  </a:lnTo>
                  <a:lnTo>
                    <a:pt x="49061" y="39314"/>
                  </a:lnTo>
                  <a:lnTo>
                    <a:pt x="51688" y="29146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93664" y="6236220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5526" y="0"/>
                  </a:moveTo>
                  <a:lnTo>
                    <a:pt x="15126" y="2011"/>
                  </a:lnTo>
                  <a:lnTo>
                    <a:pt x="7000" y="7275"/>
                  </a:lnTo>
                  <a:lnTo>
                    <a:pt x="1756" y="15575"/>
                  </a:lnTo>
                  <a:lnTo>
                    <a:pt x="0" y="26695"/>
                  </a:lnTo>
                  <a:lnTo>
                    <a:pt x="1918" y="37448"/>
                  </a:lnTo>
                  <a:lnTo>
                    <a:pt x="7064" y="45331"/>
                  </a:lnTo>
                  <a:lnTo>
                    <a:pt x="15091" y="50553"/>
                  </a:lnTo>
                  <a:lnTo>
                    <a:pt x="25653" y="53327"/>
                  </a:lnTo>
                  <a:lnTo>
                    <a:pt x="36784" y="51134"/>
                  </a:lnTo>
                  <a:lnTo>
                    <a:pt x="45354" y="46262"/>
                  </a:lnTo>
                  <a:lnTo>
                    <a:pt x="50996" y="38614"/>
                  </a:lnTo>
                  <a:lnTo>
                    <a:pt x="53339" y="28092"/>
                  </a:lnTo>
                  <a:lnTo>
                    <a:pt x="51762" y="16073"/>
                  </a:lnTo>
                  <a:lnTo>
                    <a:pt x="46243" y="7159"/>
                  </a:lnTo>
                  <a:lnTo>
                    <a:pt x="37320" y="1689"/>
                  </a:lnTo>
                  <a:lnTo>
                    <a:pt x="25526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93664" y="6236220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5653" y="53327"/>
                  </a:moveTo>
                  <a:lnTo>
                    <a:pt x="36784" y="51134"/>
                  </a:lnTo>
                  <a:lnTo>
                    <a:pt x="45354" y="46262"/>
                  </a:lnTo>
                  <a:lnTo>
                    <a:pt x="50996" y="38614"/>
                  </a:lnTo>
                  <a:lnTo>
                    <a:pt x="53339" y="28092"/>
                  </a:lnTo>
                  <a:lnTo>
                    <a:pt x="51762" y="16073"/>
                  </a:lnTo>
                  <a:lnTo>
                    <a:pt x="46243" y="7159"/>
                  </a:lnTo>
                  <a:lnTo>
                    <a:pt x="37320" y="1689"/>
                  </a:lnTo>
                  <a:lnTo>
                    <a:pt x="25526" y="0"/>
                  </a:lnTo>
                  <a:lnTo>
                    <a:pt x="15126" y="2011"/>
                  </a:lnTo>
                  <a:lnTo>
                    <a:pt x="7000" y="7275"/>
                  </a:lnTo>
                  <a:lnTo>
                    <a:pt x="1756" y="15575"/>
                  </a:lnTo>
                  <a:lnTo>
                    <a:pt x="0" y="26695"/>
                  </a:lnTo>
                  <a:lnTo>
                    <a:pt x="1918" y="37448"/>
                  </a:lnTo>
                  <a:lnTo>
                    <a:pt x="7064" y="45331"/>
                  </a:lnTo>
                  <a:lnTo>
                    <a:pt x="15091" y="50553"/>
                  </a:lnTo>
                  <a:lnTo>
                    <a:pt x="25653" y="53327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4752" y="5998578"/>
              <a:ext cx="65786" cy="6540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0301" y="5998400"/>
              <a:ext cx="65912" cy="6578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5977" y="5999797"/>
              <a:ext cx="65912" cy="6438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011039" y="6236207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7177" y="0"/>
                  </a:moveTo>
                  <a:lnTo>
                    <a:pt x="16859" y="2495"/>
                  </a:lnTo>
                  <a:lnTo>
                    <a:pt x="8445" y="7240"/>
                  </a:lnTo>
                  <a:lnTo>
                    <a:pt x="2603" y="14635"/>
                  </a:lnTo>
                  <a:lnTo>
                    <a:pt x="0" y="25082"/>
                  </a:lnTo>
                  <a:lnTo>
                    <a:pt x="1049" y="36034"/>
                  </a:lnTo>
                  <a:lnTo>
                    <a:pt x="5635" y="44567"/>
                  </a:lnTo>
                  <a:lnTo>
                    <a:pt x="13340" y="50371"/>
                  </a:lnTo>
                  <a:lnTo>
                    <a:pt x="23749" y="53136"/>
                  </a:lnTo>
                  <a:lnTo>
                    <a:pt x="35692" y="52265"/>
                  </a:lnTo>
                  <a:lnTo>
                    <a:pt x="44815" y="47302"/>
                  </a:lnTo>
                  <a:lnTo>
                    <a:pt x="50770" y="38779"/>
                  </a:lnTo>
                  <a:lnTo>
                    <a:pt x="53212" y="27228"/>
                  </a:lnTo>
                  <a:lnTo>
                    <a:pt x="51573" y="16746"/>
                  </a:lnTo>
                  <a:lnTo>
                    <a:pt x="46196" y="8856"/>
                  </a:lnTo>
                  <a:lnTo>
                    <a:pt x="37818" y="3345"/>
                  </a:lnTo>
                  <a:lnTo>
                    <a:pt x="27177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11039" y="6236207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7177" y="0"/>
                  </a:moveTo>
                  <a:lnTo>
                    <a:pt x="16859" y="2495"/>
                  </a:lnTo>
                  <a:lnTo>
                    <a:pt x="8445" y="7240"/>
                  </a:lnTo>
                  <a:lnTo>
                    <a:pt x="2603" y="14635"/>
                  </a:lnTo>
                  <a:lnTo>
                    <a:pt x="0" y="25082"/>
                  </a:lnTo>
                  <a:lnTo>
                    <a:pt x="1049" y="36034"/>
                  </a:lnTo>
                  <a:lnTo>
                    <a:pt x="5635" y="44567"/>
                  </a:lnTo>
                  <a:lnTo>
                    <a:pt x="13340" y="50371"/>
                  </a:lnTo>
                  <a:lnTo>
                    <a:pt x="23749" y="53136"/>
                  </a:lnTo>
                  <a:lnTo>
                    <a:pt x="35692" y="52265"/>
                  </a:lnTo>
                  <a:lnTo>
                    <a:pt x="44815" y="47302"/>
                  </a:lnTo>
                  <a:lnTo>
                    <a:pt x="50770" y="38779"/>
                  </a:lnTo>
                  <a:lnTo>
                    <a:pt x="53212" y="27228"/>
                  </a:lnTo>
                  <a:lnTo>
                    <a:pt x="51573" y="16746"/>
                  </a:lnTo>
                  <a:lnTo>
                    <a:pt x="46196" y="8856"/>
                  </a:lnTo>
                  <a:lnTo>
                    <a:pt x="37818" y="3345"/>
                  </a:lnTo>
                  <a:lnTo>
                    <a:pt x="27177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66715" y="6236207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7177" y="0"/>
                  </a:moveTo>
                  <a:lnTo>
                    <a:pt x="16805" y="2589"/>
                  </a:lnTo>
                  <a:lnTo>
                    <a:pt x="8397" y="7454"/>
                  </a:lnTo>
                  <a:lnTo>
                    <a:pt x="2585" y="14930"/>
                  </a:lnTo>
                  <a:lnTo>
                    <a:pt x="0" y="25349"/>
                  </a:lnTo>
                  <a:lnTo>
                    <a:pt x="1089" y="36222"/>
                  </a:lnTo>
                  <a:lnTo>
                    <a:pt x="5762" y="44721"/>
                  </a:lnTo>
                  <a:lnTo>
                    <a:pt x="13555" y="50493"/>
                  </a:lnTo>
                  <a:lnTo>
                    <a:pt x="24002" y="53187"/>
                  </a:lnTo>
                  <a:lnTo>
                    <a:pt x="35889" y="52195"/>
                  </a:lnTo>
                  <a:lnTo>
                    <a:pt x="44989" y="47223"/>
                  </a:lnTo>
                  <a:lnTo>
                    <a:pt x="50899" y="38705"/>
                  </a:lnTo>
                  <a:lnTo>
                    <a:pt x="53212" y="27076"/>
                  </a:lnTo>
                  <a:lnTo>
                    <a:pt x="51448" y="16528"/>
                  </a:lnTo>
                  <a:lnTo>
                    <a:pt x="46053" y="8685"/>
                  </a:lnTo>
                  <a:lnTo>
                    <a:pt x="37728" y="3268"/>
                  </a:lnTo>
                  <a:lnTo>
                    <a:pt x="27177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66715" y="6236207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7177" y="0"/>
                  </a:moveTo>
                  <a:lnTo>
                    <a:pt x="16805" y="2589"/>
                  </a:lnTo>
                  <a:lnTo>
                    <a:pt x="8397" y="7454"/>
                  </a:lnTo>
                  <a:lnTo>
                    <a:pt x="2585" y="14930"/>
                  </a:lnTo>
                  <a:lnTo>
                    <a:pt x="0" y="25349"/>
                  </a:lnTo>
                  <a:lnTo>
                    <a:pt x="1089" y="36222"/>
                  </a:lnTo>
                  <a:lnTo>
                    <a:pt x="5762" y="44721"/>
                  </a:lnTo>
                  <a:lnTo>
                    <a:pt x="13555" y="50493"/>
                  </a:lnTo>
                  <a:lnTo>
                    <a:pt x="24002" y="53187"/>
                  </a:lnTo>
                  <a:lnTo>
                    <a:pt x="35889" y="52195"/>
                  </a:lnTo>
                  <a:lnTo>
                    <a:pt x="44989" y="47223"/>
                  </a:lnTo>
                  <a:lnTo>
                    <a:pt x="50899" y="38705"/>
                  </a:lnTo>
                  <a:lnTo>
                    <a:pt x="53212" y="27076"/>
                  </a:lnTo>
                  <a:lnTo>
                    <a:pt x="51448" y="16528"/>
                  </a:lnTo>
                  <a:lnTo>
                    <a:pt x="46053" y="8685"/>
                  </a:lnTo>
                  <a:lnTo>
                    <a:pt x="37728" y="3268"/>
                  </a:lnTo>
                  <a:lnTo>
                    <a:pt x="27177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20740" y="6236207"/>
              <a:ext cx="55244" cy="53340"/>
            </a:xfrm>
            <a:custGeom>
              <a:avLst/>
              <a:gdLst/>
              <a:ahLst/>
              <a:cxnLst/>
              <a:rect l="l" t="t" r="r" b="b"/>
              <a:pathLst>
                <a:path w="55245" h="53339">
                  <a:moveTo>
                    <a:pt x="27686" y="0"/>
                  </a:moveTo>
                  <a:lnTo>
                    <a:pt x="16912" y="2816"/>
                  </a:lnTo>
                  <a:lnTo>
                    <a:pt x="8270" y="7899"/>
                  </a:lnTo>
                  <a:lnTo>
                    <a:pt x="2414" y="15516"/>
                  </a:lnTo>
                  <a:lnTo>
                    <a:pt x="0" y="25933"/>
                  </a:lnTo>
                  <a:lnTo>
                    <a:pt x="1414" y="36684"/>
                  </a:lnTo>
                  <a:lnTo>
                    <a:pt x="6365" y="45118"/>
                  </a:lnTo>
                  <a:lnTo>
                    <a:pt x="14483" y="50791"/>
                  </a:lnTo>
                  <a:lnTo>
                    <a:pt x="25400" y="53263"/>
                  </a:lnTo>
                  <a:lnTo>
                    <a:pt x="37576" y="51998"/>
                  </a:lnTo>
                  <a:lnTo>
                    <a:pt x="46799" y="46883"/>
                  </a:lnTo>
                  <a:lnTo>
                    <a:pt x="52689" y="38285"/>
                  </a:lnTo>
                  <a:lnTo>
                    <a:pt x="54863" y="26568"/>
                  </a:lnTo>
                  <a:lnTo>
                    <a:pt x="52849" y="15926"/>
                  </a:lnTo>
                  <a:lnTo>
                    <a:pt x="47132" y="8207"/>
                  </a:lnTo>
                  <a:lnTo>
                    <a:pt x="38486" y="3026"/>
                  </a:lnTo>
                  <a:lnTo>
                    <a:pt x="27686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20740" y="6236207"/>
              <a:ext cx="55244" cy="53340"/>
            </a:xfrm>
            <a:custGeom>
              <a:avLst/>
              <a:gdLst/>
              <a:ahLst/>
              <a:cxnLst/>
              <a:rect l="l" t="t" r="r" b="b"/>
              <a:pathLst>
                <a:path w="55245" h="53339">
                  <a:moveTo>
                    <a:pt x="27686" y="0"/>
                  </a:moveTo>
                  <a:lnTo>
                    <a:pt x="16912" y="2816"/>
                  </a:lnTo>
                  <a:lnTo>
                    <a:pt x="8270" y="7899"/>
                  </a:lnTo>
                  <a:lnTo>
                    <a:pt x="2414" y="15516"/>
                  </a:lnTo>
                  <a:lnTo>
                    <a:pt x="0" y="25933"/>
                  </a:lnTo>
                  <a:lnTo>
                    <a:pt x="1414" y="36684"/>
                  </a:lnTo>
                  <a:lnTo>
                    <a:pt x="6365" y="45118"/>
                  </a:lnTo>
                  <a:lnTo>
                    <a:pt x="14483" y="50791"/>
                  </a:lnTo>
                  <a:lnTo>
                    <a:pt x="25400" y="53263"/>
                  </a:lnTo>
                  <a:lnTo>
                    <a:pt x="37576" y="51998"/>
                  </a:lnTo>
                  <a:lnTo>
                    <a:pt x="46799" y="46883"/>
                  </a:lnTo>
                  <a:lnTo>
                    <a:pt x="52689" y="38285"/>
                  </a:lnTo>
                  <a:lnTo>
                    <a:pt x="54863" y="26568"/>
                  </a:lnTo>
                  <a:lnTo>
                    <a:pt x="52849" y="15926"/>
                  </a:lnTo>
                  <a:lnTo>
                    <a:pt x="47132" y="8207"/>
                  </a:lnTo>
                  <a:lnTo>
                    <a:pt x="38486" y="3026"/>
                  </a:lnTo>
                  <a:lnTo>
                    <a:pt x="27686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850391"/>
              <a:ext cx="4174236" cy="519683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2672" y="1876044"/>
              <a:ext cx="2958465" cy="2958465"/>
            </a:xfrm>
            <a:custGeom>
              <a:avLst/>
              <a:gdLst/>
              <a:ahLst/>
              <a:cxnLst/>
              <a:rect l="l" t="t" r="r" b="b"/>
              <a:pathLst>
                <a:path w="2958465" h="2958465">
                  <a:moveTo>
                    <a:pt x="0" y="1479041"/>
                  </a:moveTo>
                  <a:lnTo>
                    <a:pt x="759" y="1431173"/>
                  </a:lnTo>
                  <a:lnTo>
                    <a:pt x="3024" y="1383684"/>
                  </a:lnTo>
                  <a:lnTo>
                    <a:pt x="6770" y="1336598"/>
                  </a:lnTo>
                  <a:lnTo>
                    <a:pt x="11975" y="1289938"/>
                  </a:lnTo>
                  <a:lnTo>
                    <a:pt x="18616" y="1243726"/>
                  </a:lnTo>
                  <a:lnTo>
                    <a:pt x="26669" y="1197986"/>
                  </a:lnTo>
                  <a:lnTo>
                    <a:pt x="36112" y="1152740"/>
                  </a:lnTo>
                  <a:lnTo>
                    <a:pt x="46922" y="1108012"/>
                  </a:lnTo>
                  <a:lnTo>
                    <a:pt x="59076" y="1063825"/>
                  </a:lnTo>
                  <a:lnTo>
                    <a:pt x="72551" y="1020201"/>
                  </a:lnTo>
                  <a:lnTo>
                    <a:pt x="87323" y="977163"/>
                  </a:lnTo>
                  <a:lnTo>
                    <a:pt x="103371" y="934734"/>
                  </a:lnTo>
                  <a:lnTo>
                    <a:pt x="120671" y="892938"/>
                  </a:lnTo>
                  <a:lnTo>
                    <a:pt x="139200" y="851797"/>
                  </a:lnTo>
                  <a:lnTo>
                    <a:pt x="158935" y="811335"/>
                  </a:lnTo>
                  <a:lnTo>
                    <a:pt x="179854" y="771573"/>
                  </a:lnTo>
                  <a:lnTo>
                    <a:pt x="201932" y="732536"/>
                  </a:lnTo>
                  <a:lnTo>
                    <a:pt x="225148" y="694245"/>
                  </a:lnTo>
                  <a:lnTo>
                    <a:pt x="249478" y="656725"/>
                  </a:lnTo>
                  <a:lnTo>
                    <a:pt x="274900" y="619997"/>
                  </a:lnTo>
                  <a:lnTo>
                    <a:pt x="301390" y="584086"/>
                  </a:lnTo>
                  <a:lnTo>
                    <a:pt x="328926" y="549013"/>
                  </a:lnTo>
                  <a:lnTo>
                    <a:pt x="357483" y="514802"/>
                  </a:lnTo>
                  <a:lnTo>
                    <a:pt x="387041" y="481476"/>
                  </a:lnTo>
                  <a:lnTo>
                    <a:pt x="417575" y="449058"/>
                  </a:lnTo>
                  <a:lnTo>
                    <a:pt x="449063" y="417570"/>
                  </a:lnTo>
                  <a:lnTo>
                    <a:pt x="481481" y="387037"/>
                  </a:lnTo>
                  <a:lnTo>
                    <a:pt x="514808" y="357479"/>
                  </a:lnTo>
                  <a:lnTo>
                    <a:pt x="549018" y="328921"/>
                  </a:lnTo>
                  <a:lnTo>
                    <a:pt x="584091" y="301386"/>
                  </a:lnTo>
                  <a:lnTo>
                    <a:pt x="620003" y="274896"/>
                  </a:lnTo>
                  <a:lnTo>
                    <a:pt x="656730" y="249475"/>
                  </a:lnTo>
                  <a:lnTo>
                    <a:pt x="694251" y="225145"/>
                  </a:lnTo>
                  <a:lnTo>
                    <a:pt x="732541" y="201930"/>
                  </a:lnTo>
                  <a:lnTo>
                    <a:pt x="771579" y="179851"/>
                  </a:lnTo>
                  <a:lnTo>
                    <a:pt x="811340" y="158933"/>
                  </a:lnTo>
                  <a:lnTo>
                    <a:pt x="851803" y="139198"/>
                  </a:lnTo>
                  <a:lnTo>
                    <a:pt x="892944" y="120669"/>
                  </a:lnTo>
                  <a:lnTo>
                    <a:pt x="934740" y="103370"/>
                  </a:lnTo>
                  <a:lnTo>
                    <a:pt x="977168" y="87322"/>
                  </a:lnTo>
                  <a:lnTo>
                    <a:pt x="1020205" y="72550"/>
                  </a:lnTo>
                  <a:lnTo>
                    <a:pt x="1063829" y="59075"/>
                  </a:lnTo>
                  <a:lnTo>
                    <a:pt x="1108017" y="46921"/>
                  </a:lnTo>
                  <a:lnTo>
                    <a:pt x="1152744" y="36111"/>
                  </a:lnTo>
                  <a:lnTo>
                    <a:pt x="1197989" y="26668"/>
                  </a:lnTo>
                  <a:lnTo>
                    <a:pt x="1243729" y="18615"/>
                  </a:lnTo>
                  <a:lnTo>
                    <a:pt x="1289940" y="11975"/>
                  </a:lnTo>
                  <a:lnTo>
                    <a:pt x="1336600" y="6770"/>
                  </a:lnTo>
                  <a:lnTo>
                    <a:pt x="1383685" y="3024"/>
                  </a:lnTo>
                  <a:lnTo>
                    <a:pt x="1431174" y="759"/>
                  </a:lnTo>
                  <a:lnTo>
                    <a:pt x="1479042" y="0"/>
                  </a:lnTo>
                  <a:lnTo>
                    <a:pt x="1526910" y="759"/>
                  </a:lnTo>
                  <a:lnTo>
                    <a:pt x="1574399" y="3024"/>
                  </a:lnTo>
                  <a:lnTo>
                    <a:pt x="1621485" y="6770"/>
                  </a:lnTo>
                  <a:lnTo>
                    <a:pt x="1668145" y="11975"/>
                  </a:lnTo>
                  <a:lnTo>
                    <a:pt x="1714357" y="18615"/>
                  </a:lnTo>
                  <a:lnTo>
                    <a:pt x="1760097" y="26668"/>
                  </a:lnTo>
                  <a:lnTo>
                    <a:pt x="1805343" y="36111"/>
                  </a:lnTo>
                  <a:lnTo>
                    <a:pt x="1850071" y="46921"/>
                  </a:lnTo>
                  <a:lnTo>
                    <a:pt x="1894258" y="59075"/>
                  </a:lnTo>
                  <a:lnTo>
                    <a:pt x="1937882" y="72550"/>
                  </a:lnTo>
                  <a:lnTo>
                    <a:pt x="1980920" y="87322"/>
                  </a:lnTo>
                  <a:lnTo>
                    <a:pt x="2023349" y="103370"/>
                  </a:lnTo>
                  <a:lnTo>
                    <a:pt x="2065145" y="120669"/>
                  </a:lnTo>
                  <a:lnTo>
                    <a:pt x="2106286" y="139198"/>
                  </a:lnTo>
                  <a:lnTo>
                    <a:pt x="2146748" y="158933"/>
                  </a:lnTo>
                  <a:lnTo>
                    <a:pt x="2186510" y="179851"/>
                  </a:lnTo>
                  <a:lnTo>
                    <a:pt x="2225547" y="201930"/>
                  </a:lnTo>
                  <a:lnTo>
                    <a:pt x="2263838" y="225145"/>
                  </a:lnTo>
                  <a:lnTo>
                    <a:pt x="2301358" y="249475"/>
                  </a:lnTo>
                  <a:lnTo>
                    <a:pt x="2338086" y="274896"/>
                  </a:lnTo>
                  <a:lnTo>
                    <a:pt x="2373997" y="301386"/>
                  </a:lnTo>
                  <a:lnTo>
                    <a:pt x="2409070" y="328921"/>
                  </a:lnTo>
                  <a:lnTo>
                    <a:pt x="2443281" y="357479"/>
                  </a:lnTo>
                  <a:lnTo>
                    <a:pt x="2476607" y="387037"/>
                  </a:lnTo>
                  <a:lnTo>
                    <a:pt x="2509025" y="417570"/>
                  </a:lnTo>
                  <a:lnTo>
                    <a:pt x="2540513" y="449058"/>
                  </a:lnTo>
                  <a:lnTo>
                    <a:pt x="2571046" y="481476"/>
                  </a:lnTo>
                  <a:lnTo>
                    <a:pt x="2600604" y="514802"/>
                  </a:lnTo>
                  <a:lnTo>
                    <a:pt x="2629162" y="549013"/>
                  </a:lnTo>
                  <a:lnTo>
                    <a:pt x="2656697" y="584086"/>
                  </a:lnTo>
                  <a:lnTo>
                    <a:pt x="2683187" y="619997"/>
                  </a:lnTo>
                  <a:lnTo>
                    <a:pt x="2708608" y="656725"/>
                  </a:lnTo>
                  <a:lnTo>
                    <a:pt x="2732938" y="694245"/>
                  </a:lnTo>
                  <a:lnTo>
                    <a:pt x="2756153" y="732536"/>
                  </a:lnTo>
                  <a:lnTo>
                    <a:pt x="2778232" y="771573"/>
                  </a:lnTo>
                  <a:lnTo>
                    <a:pt x="2799150" y="811335"/>
                  </a:lnTo>
                  <a:lnTo>
                    <a:pt x="2818885" y="851797"/>
                  </a:lnTo>
                  <a:lnTo>
                    <a:pt x="2837414" y="892938"/>
                  </a:lnTo>
                  <a:lnTo>
                    <a:pt x="2854713" y="934734"/>
                  </a:lnTo>
                  <a:lnTo>
                    <a:pt x="2870761" y="977163"/>
                  </a:lnTo>
                  <a:lnTo>
                    <a:pt x="2885533" y="1020201"/>
                  </a:lnTo>
                  <a:lnTo>
                    <a:pt x="2899008" y="1063825"/>
                  </a:lnTo>
                  <a:lnTo>
                    <a:pt x="2911162" y="1108012"/>
                  </a:lnTo>
                  <a:lnTo>
                    <a:pt x="2921972" y="1152740"/>
                  </a:lnTo>
                  <a:lnTo>
                    <a:pt x="2931415" y="1197986"/>
                  </a:lnTo>
                  <a:lnTo>
                    <a:pt x="2939468" y="1243726"/>
                  </a:lnTo>
                  <a:lnTo>
                    <a:pt x="2946108" y="1289938"/>
                  </a:lnTo>
                  <a:lnTo>
                    <a:pt x="2951313" y="1336598"/>
                  </a:lnTo>
                  <a:lnTo>
                    <a:pt x="2955059" y="1383684"/>
                  </a:lnTo>
                  <a:lnTo>
                    <a:pt x="2957324" y="1431173"/>
                  </a:lnTo>
                  <a:lnTo>
                    <a:pt x="2958084" y="1479041"/>
                  </a:lnTo>
                  <a:lnTo>
                    <a:pt x="2957324" y="1526910"/>
                  </a:lnTo>
                  <a:lnTo>
                    <a:pt x="2955059" y="1574399"/>
                  </a:lnTo>
                  <a:lnTo>
                    <a:pt x="2951313" y="1621485"/>
                  </a:lnTo>
                  <a:lnTo>
                    <a:pt x="2946108" y="1668145"/>
                  </a:lnTo>
                  <a:lnTo>
                    <a:pt x="2939468" y="1714357"/>
                  </a:lnTo>
                  <a:lnTo>
                    <a:pt x="2931415" y="1760097"/>
                  </a:lnTo>
                  <a:lnTo>
                    <a:pt x="2921972" y="1805343"/>
                  </a:lnTo>
                  <a:lnTo>
                    <a:pt x="2911162" y="1850071"/>
                  </a:lnTo>
                  <a:lnTo>
                    <a:pt x="2899008" y="1894258"/>
                  </a:lnTo>
                  <a:lnTo>
                    <a:pt x="2885533" y="1937882"/>
                  </a:lnTo>
                  <a:lnTo>
                    <a:pt x="2870761" y="1980920"/>
                  </a:lnTo>
                  <a:lnTo>
                    <a:pt x="2854713" y="2023349"/>
                  </a:lnTo>
                  <a:lnTo>
                    <a:pt x="2837414" y="2065145"/>
                  </a:lnTo>
                  <a:lnTo>
                    <a:pt x="2818885" y="2106286"/>
                  </a:lnTo>
                  <a:lnTo>
                    <a:pt x="2799150" y="2146748"/>
                  </a:lnTo>
                  <a:lnTo>
                    <a:pt x="2778232" y="2186510"/>
                  </a:lnTo>
                  <a:lnTo>
                    <a:pt x="2756153" y="2225547"/>
                  </a:lnTo>
                  <a:lnTo>
                    <a:pt x="2732938" y="2263838"/>
                  </a:lnTo>
                  <a:lnTo>
                    <a:pt x="2708608" y="2301358"/>
                  </a:lnTo>
                  <a:lnTo>
                    <a:pt x="2683187" y="2338086"/>
                  </a:lnTo>
                  <a:lnTo>
                    <a:pt x="2656697" y="2373997"/>
                  </a:lnTo>
                  <a:lnTo>
                    <a:pt x="2629162" y="2409070"/>
                  </a:lnTo>
                  <a:lnTo>
                    <a:pt x="2600604" y="2443281"/>
                  </a:lnTo>
                  <a:lnTo>
                    <a:pt x="2571046" y="2476607"/>
                  </a:lnTo>
                  <a:lnTo>
                    <a:pt x="2540513" y="2509025"/>
                  </a:lnTo>
                  <a:lnTo>
                    <a:pt x="2509025" y="2540513"/>
                  </a:lnTo>
                  <a:lnTo>
                    <a:pt x="2476607" y="2571046"/>
                  </a:lnTo>
                  <a:lnTo>
                    <a:pt x="2443281" y="2600604"/>
                  </a:lnTo>
                  <a:lnTo>
                    <a:pt x="2409070" y="2629162"/>
                  </a:lnTo>
                  <a:lnTo>
                    <a:pt x="2373997" y="2656697"/>
                  </a:lnTo>
                  <a:lnTo>
                    <a:pt x="2338086" y="2683187"/>
                  </a:lnTo>
                  <a:lnTo>
                    <a:pt x="2301358" y="2708608"/>
                  </a:lnTo>
                  <a:lnTo>
                    <a:pt x="2263838" y="2732938"/>
                  </a:lnTo>
                  <a:lnTo>
                    <a:pt x="2225547" y="2756153"/>
                  </a:lnTo>
                  <a:lnTo>
                    <a:pt x="2186510" y="2778232"/>
                  </a:lnTo>
                  <a:lnTo>
                    <a:pt x="2146748" y="2799150"/>
                  </a:lnTo>
                  <a:lnTo>
                    <a:pt x="2106286" y="2818885"/>
                  </a:lnTo>
                  <a:lnTo>
                    <a:pt x="2065145" y="2837414"/>
                  </a:lnTo>
                  <a:lnTo>
                    <a:pt x="2023349" y="2854713"/>
                  </a:lnTo>
                  <a:lnTo>
                    <a:pt x="1980920" y="2870761"/>
                  </a:lnTo>
                  <a:lnTo>
                    <a:pt x="1937882" y="2885533"/>
                  </a:lnTo>
                  <a:lnTo>
                    <a:pt x="1894258" y="2899008"/>
                  </a:lnTo>
                  <a:lnTo>
                    <a:pt x="1850071" y="2911162"/>
                  </a:lnTo>
                  <a:lnTo>
                    <a:pt x="1805343" y="2921972"/>
                  </a:lnTo>
                  <a:lnTo>
                    <a:pt x="1760097" y="2931415"/>
                  </a:lnTo>
                  <a:lnTo>
                    <a:pt x="1714357" y="2939468"/>
                  </a:lnTo>
                  <a:lnTo>
                    <a:pt x="1668145" y="2946108"/>
                  </a:lnTo>
                  <a:lnTo>
                    <a:pt x="1621485" y="2951313"/>
                  </a:lnTo>
                  <a:lnTo>
                    <a:pt x="1574399" y="2955059"/>
                  </a:lnTo>
                  <a:lnTo>
                    <a:pt x="1526910" y="2957324"/>
                  </a:lnTo>
                  <a:lnTo>
                    <a:pt x="1479042" y="2958083"/>
                  </a:lnTo>
                  <a:lnTo>
                    <a:pt x="1431174" y="2957324"/>
                  </a:lnTo>
                  <a:lnTo>
                    <a:pt x="1383685" y="2955059"/>
                  </a:lnTo>
                  <a:lnTo>
                    <a:pt x="1336600" y="2951313"/>
                  </a:lnTo>
                  <a:lnTo>
                    <a:pt x="1289940" y="2946108"/>
                  </a:lnTo>
                  <a:lnTo>
                    <a:pt x="1243729" y="2939468"/>
                  </a:lnTo>
                  <a:lnTo>
                    <a:pt x="1197989" y="2931415"/>
                  </a:lnTo>
                  <a:lnTo>
                    <a:pt x="1152744" y="2921972"/>
                  </a:lnTo>
                  <a:lnTo>
                    <a:pt x="1108017" y="2911162"/>
                  </a:lnTo>
                  <a:lnTo>
                    <a:pt x="1063829" y="2899008"/>
                  </a:lnTo>
                  <a:lnTo>
                    <a:pt x="1020205" y="2885533"/>
                  </a:lnTo>
                  <a:lnTo>
                    <a:pt x="977168" y="2870761"/>
                  </a:lnTo>
                  <a:lnTo>
                    <a:pt x="934740" y="2854713"/>
                  </a:lnTo>
                  <a:lnTo>
                    <a:pt x="892944" y="2837414"/>
                  </a:lnTo>
                  <a:lnTo>
                    <a:pt x="851803" y="2818885"/>
                  </a:lnTo>
                  <a:lnTo>
                    <a:pt x="811340" y="2799150"/>
                  </a:lnTo>
                  <a:lnTo>
                    <a:pt x="771579" y="2778232"/>
                  </a:lnTo>
                  <a:lnTo>
                    <a:pt x="732541" y="2756153"/>
                  </a:lnTo>
                  <a:lnTo>
                    <a:pt x="694251" y="2732938"/>
                  </a:lnTo>
                  <a:lnTo>
                    <a:pt x="656730" y="2708608"/>
                  </a:lnTo>
                  <a:lnTo>
                    <a:pt x="620003" y="2683187"/>
                  </a:lnTo>
                  <a:lnTo>
                    <a:pt x="584091" y="2656697"/>
                  </a:lnTo>
                  <a:lnTo>
                    <a:pt x="549018" y="2629162"/>
                  </a:lnTo>
                  <a:lnTo>
                    <a:pt x="514808" y="2600604"/>
                  </a:lnTo>
                  <a:lnTo>
                    <a:pt x="481481" y="2571046"/>
                  </a:lnTo>
                  <a:lnTo>
                    <a:pt x="449063" y="2540513"/>
                  </a:lnTo>
                  <a:lnTo>
                    <a:pt x="417575" y="2509025"/>
                  </a:lnTo>
                  <a:lnTo>
                    <a:pt x="387041" y="2476607"/>
                  </a:lnTo>
                  <a:lnTo>
                    <a:pt x="357483" y="2443281"/>
                  </a:lnTo>
                  <a:lnTo>
                    <a:pt x="328926" y="2409070"/>
                  </a:lnTo>
                  <a:lnTo>
                    <a:pt x="301390" y="2373997"/>
                  </a:lnTo>
                  <a:lnTo>
                    <a:pt x="274900" y="2338086"/>
                  </a:lnTo>
                  <a:lnTo>
                    <a:pt x="249478" y="2301358"/>
                  </a:lnTo>
                  <a:lnTo>
                    <a:pt x="225148" y="2263838"/>
                  </a:lnTo>
                  <a:lnTo>
                    <a:pt x="201932" y="2225547"/>
                  </a:lnTo>
                  <a:lnTo>
                    <a:pt x="179854" y="2186510"/>
                  </a:lnTo>
                  <a:lnTo>
                    <a:pt x="158935" y="2146748"/>
                  </a:lnTo>
                  <a:lnTo>
                    <a:pt x="139200" y="2106286"/>
                  </a:lnTo>
                  <a:lnTo>
                    <a:pt x="120671" y="2065145"/>
                  </a:lnTo>
                  <a:lnTo>
                    <a:pt x="103371" y="2023349"/>
                  </a:lnTo>
                  <a:lnTo>
                    <a:pt x="87323" y="1980920"/>
                  </a:lnTo>
                  <a:lnTo>
                    <a:pt x="72551" y="1937882"/>
                  </a:lnTo>
                  <a:lnTo>
                    <a:pt x="59076" y="1894258"/>
                  </a:lnTo>
                  <a:lnTo>
                    <a:pt x="46922" y="1850071"/>
                  </a:lnTo>
                  <a:lnTo>
                    <a:pt x="36112" y="1805343"/>
                  </a:lnTo>
                  <a:lnTo>
                    <a:pt x="26669" y="1760097"/>
                  </a:lnTo>
                  <a:lnTo>
                    <a:pt x="18616" y="1714357"/>
                  </a:lnTo>
                  <a:lnTo>
                    <a:pt x="11975" y="1668145"/>
                  </a:lnTo>
                  <a:lnTo>
                    <a:pt x="6770" y="1621485"/>
                  </a:lnTo>
                  <a:lnTo>
                    <a:pt x="3024" y="1574399"/>
                  </a:lnTo>
                  <a:lnTo>
                    <a:pt x="759" y="1526910"/>
                  </a:lnTo>
                  <a:lnTo>
                    <a:pt x="0" y="1479041"/>
                  </a:lnTo>
                  <a:close/>
                </a:path>
              </a:pathLst>
            </a:custGeom>
            <a:ln w="381000">
              <a:solidFill>
                <a:srgbClr val="DA1B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503435" y="193783"/>
            <a:ext cx="4527804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200" dirty="0">
                <a:latin typeface="Arial"/>
                <a:cs typeface="Arial"/>
              </a:rPr>
              <a:t>UBND TỈNH NAM ĐỊNH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200" b="1" dirty="0">
                <a:latin typeface="Arial"/>
                <a:cs typeface="Arial"/>
              </a:rPr>
              <a:t>SỞ</a:t>
            </a:r>
            <a:r>
              <a:rPr sz="2200" b="1" spc="-12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GIÁO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DỤC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spc="-100" dirty="0">
                <a:latin typeface="Arial"/>
                <a:cs typeface="Arial"/>
              </a:rPr>
              <a:t>VÀ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ĐÀO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TẠO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4407" y="5550408"/>
              <a:ext cx="1307592" cy="130758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884407" y="5469635"/>
              <a:ext cx="1125220" cy="1126490"/>
            </a:xfrm>
            <a:custGeom>
              <a:avLst/>
              <a:gdLst/>
              <a:ahLst/>
              <a:cxnLst/>
              <a:rect l="l" t="t" r="r" b="b"/>
              <a:pathLst>
                <a:path w="1125220" h="1126490">
                  <a:moveTo>
                    <a:pt x="562356" y="0"/>
                  </a:moveTo>
                  <a:lnTo>
                    <a:pt x="513825" y="2067"/>
                  </a:lnTo>
                  <a:lnTo>
                    <a:pt x="466442" y="8155"/>
                  </a:lnTo>
                  <a:lnTo>
                    <a:pt x="420376" y="18095"/>
                  </a:lnTo>
                  <a:lnTo>
                    <a:pt x="375795" y="31719"/>
                  </a:lnTo>
                  <a:lnTo>
                    <a:pt x="332868" y="48857"/>
                  </a:lnTo>
                  <a:lnTo>
                    <a:pt x="291764" y="69341"/>
                  </a:lnTo>
                  <a:lnTo>
                    <a:pt x="252651" y="93000"/>
                  </a:lnTo>
                  <a:lnTo>
                    <a:pt x="215698" y="119666"/>
                  </a:lnTo>
                  <a:lnTo>
                    <a:pt x="181073" y="149171"/>
                  </a:lnTo>
                  <a:lnTo>
                    <a:pt x="148946" y="181344"/>
                  </a:lnTo>
                  <a:lnTo>
                    <a:pt x="119484" y="216018"/>
                  </a:lnTo>
                  <a:lnTo>
                    <a:pt x="92857" y="253022"/>
                  </a:lnTo>
                  <a:lnTo>
                    <a:pt x="69233" y="292188"/>
                  </a:lnTo>
                  <a:lnTo>
                    <a:pt x="48781" y="333347"/>
                  </a:lnTo>
                  <a:lnTo>
                    <a:pt x="31670" y="376330"/>
                  </a:lnTo>
                  <a:lnTo>
                    <a:pt x="18067" y="420967"/>
                  </a:lnTo>
                  <a:lnTo>
                    <a:pt x="8142" y="467090"/>
                  </a:lnTo>
                  <a:lnTo>
                    <a:pt x="2063" y="514530"/>
                  </a:lnTo>
                  <a:lnTo>
                    <a:pt x="0" y="563117"/>
                  </a:lnTo>
                  <a:lnTo>
                    <a:pt x="2063" y="611705"/>
                  </a:lnTo>
                  <a:lnTo>
                    <a:pt x="8142" y="659145"/>
                  </a:lnTo>
                  <a:lnTo>
                    <a:pt x="18067" y="705268"/>
                  </a:lnTo>
                  <a:lnTo>
                    <a:pt x="31670" y="749905"/>
                  </a:lnTo>
                  <a:lnTo>
                    <a:pt x="48781" y="792888"/>
                  </a:lnTo>
                  <a:lnTo>
                    <a:pt x="69233" y="834047"/>
                  </a:lnTo>
                  <a:lnTo>
                    <a:pt x="92857" y="873213"/>
                  </a:lnTo>
                  <a:lnTo>
                    <a:pt x="119484" y="910217"/>
                  </a:lnTo>
                  <a:lnTo>
                    <a:pt x="148946" y="944891"/>
                  </a:lnTo>
                  <a:lnTo>
                    <a:pt x="181073" y="977064"/>
                  </a:lnTo>
                  <a:lnTo>
                    <a:pt x="215698" y="1006569"/>
                  </a:lnTo>
                  <a:lnTo>
                    <a:pt x="252651" y="1033235"/>
                  </a:lnTo>
                  <a:lnTo>
                    <a:pt x="291764" y="1056894"/>
                  </a:lnTo>
                  <a:lnTo>
                    <a:pt x="332868" y="1077378"/>
                  </a:lnTo>
                  <a:lnTo>
                    <a:pt x="375795" y="1094516"/>
                  </a:lnTo>
                  <a:lnTo>
                    <a:pt x="420376" y="1108140"/>
                  </a:lnTo>
                  <a:lnTo>
                    <a:pt x="466442" y="1118080"/>
                  </a:lnTo>
                  <a:lnTo>
                    <a:pt x="513825" y="1124168"/>
                  </a:lnTo>
                  <a:lnTo>
                    <a:pt x="562356" y="1126236"/>
                  </a:lnTo>
                  <a:lnTo>
                    <a:pt x="610886" y="1124168"/>
                  </a:lnTo>
                  <a:lnTo>
                    <a:pt x="658269" y="1118080"/>
                  </a:lnTo>
                  <a:lnTo>
                    <a:pt x="704335" y="1108140"/>
                  </a:lnTo>
                  <a:lnTo>
                    <a:pt x="748916" y="1094516"/>
                  </a:lnTo>
                  <a:lnTo>
                    <a:pt x="791843" y="1077378"/>
                  </a:lnTo>
                  <a:lnTo>
                    <a:pt x="832947" y="1056894"/>
                  </a:lnTo>
                  <a:lnTo>
                    <a:pt x="872060" y="1033235"/>
                  </a:lnTo>
                  <a:lnTo>
                    <a:pt x="909013" y="1006569"/>
                  </a:lnTo>
                  <a:lnTo>
                    <a:pt x="943638" y="977064"/>
                  </a:lnTo>
                  <a:lnTo>
                    <a:pt x="975765" y="944891"/>
                  </a:lnTo>
                  <a:lnTo>
                    <a:pt x="1005227" y="910217"/>
                  </a:lnTo>
                  <a:lnTo>
                    <a:pt x="1031854" y="873213"/>
                  </a:lnTo>
                  <a:lnTo>
                    <a:pt x="1055478" y="834047"/>
                  </a:lnTo>
                  <a:lnTo>
                    <a:pt x="1075930" y="792888"/>
                  </a:lnTo>
                  <a:lnTo>
                    <a:pt x="1093041" y="749905"/>
                  </a:lnTo>
                  <a:lnTo>
                    <a:pt x="1106644" y="705268"/>
                  </a:lnTo>
                  <a:lnTo>
                    <a:pt x="1116569" y="659145"/>
                  </a:lnTo>
                  <a:lnTo>
                    <a:pt x="1122648" y="611705"/>
                  </a:lnTo>
                  <a:lnTo>
                    <a:pt x="1124712" y="563117"/>
                  </a:lnTo>
                  <a:lnTo>
                    <a:pt x="1122648" y="514530"/>
                  </a:lnTo>
                  <a:lnTo>
                    <a:pt x="1116569" y="467090"/>
                  </a:lnTo>
                  <a:lnTo>
                    <a:pt x="1106644" y="420967"/>
                  </a:lnTo>
                  <a:lnTo>
                    <a:pt x="1093041" y="376330"/>
                  </a:lnTo>
                  <a:lnTo>
                    <a:pt x="1075930" y="333347"/>
                  </a:lnTo>
                  <a:lnTo>
                    <a:pt x="1055478" y="292188"/>
                  </a:lnTo>
                  <a:lnTo>
                    <a:pt x="1031854" y="253022"/>
                  </a:lnTo>
                  <a:lnTo>
                    <a:pt x="1005227" y="216018"/>
                  </a:lnTo>
                  <a:lnTo>
                    <a:pt x="975765" y="181344"/>
                  </a:lnTo>
                  <a:lnTo>
                    <a:pt x="943638" y="149171"/>
                  </a:lnTo>
                  <a:lnTo>
                    <a:pt x="909013" y="119666"/>
                  </a:lnTo>
                  <a:lnTo>
                    <a:pt x="872060" y="93000"/>
                  </a:lnTo>
                  <a:lnTo>
                    <a:pt x="832947" y="69341"/>
                  </a:lnTo>
                  <a:lnTo>
                    <a:pt x="791843" y="48857"/>
                  </a:lnTo>
                  <a:lnTo>
                    <a:pt x="748916" y="31719"/>
                  </a:lnTo>
                  <a:lnTo>
                    <a:pt x="704335" y="18095"/>
                  </a:lnTo>
                  <a:lnTo>
                    <a:pt x="658269" y="8155"/>
                  </a:lnTo>
                  <a:lnTo>
                    <a:pt x="610886" y="2067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B4A995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52040" cy="1175385"/>
            </a:xfrm>
            <a:custGeom>
              <a:avLst/>
              <a:gdLst/>
              <a:ahLst/>
              <a:cxnLst/>
              <a:rect l="l" t="t" r="r" b="b"/>
              <a:pathLst>
                <a:path w="2352040" h="1175385">
                  <a:moveTo>
                    <a:pt x="2230374" y="1650"/>
                  </a:moveTo>
                  <a:lnTo>
                    <a:pt x="0" y="1650"/>
                  </a:lnTo>
                  <a:lnTo>
                    <a:pt x="0" y="1175003"/>
                  </a:lnTo>
                  <a:lnTo>
                    <a:pt x="83244" y="1083690"/>
                  </a:lnTo>
                  <a:lnTo>
                    <a:pt x="135719" y="1029316"/>
                  </a:lnTo>
                  <a:lnTo>
                    <a:pt x="188231" y="976783"/>
                  </a:lnTo>
                  <a:lnTo>
                    <a:pt x="240750" y="926060"/>
                  </a:lnTo>
                  <a:lnTo>
                    <a:pt x="293249" y="877116"/>
                  </a:lnTo>
                  <a:lnTo>
                    <a:pt x="345701" y="829919"/>
                  </a:lnTo>
                  <a:lnTo>
                    <a:pt x="398077" y="784438"/>
                  </a:lnTo>
                  <a:lnTo>
                    <a:pt x="450350" y="740640"/>
                  </a:lnTo>
                  <a:lnTo>
                    <a:pt x="502491" y="698495"/>
                  </a:lnTo>
                  <a:lnTo>
                    <a:pt x="554473" y="657970"/>
                  </a:lnTo>
                  <a:lnTo>
                    <a:pt x="606267" y="619035"/>
                  </a:lnTo>
                  <a:lnTo>
                    <a:pt x="657847" y="581657"/>
                  </a:lnTo>
                  <a:lnTo>
                    <a:pt x="709183" y="545806"/>
                  </a:lnTo>
                  <a:lnTo>
                    <a:pt x="760248" y="511449"/>
                  </a:lnTo>
                  <a:lnTo>
                    <a:pt x="811014" y="478555"/>
                  </a:lnTo>
                  <a:lnTo>
                    <a:pt x="861454" y="447092"/>
                  </a:lnTo>
                  <a:lnTo>
                    <a:pt x="911539" y="417029"/>
                  </a:lnTo>
                  <a:lnTo>
                    <a:pt x="961241" y="388335"/>
                  </a:lnTo>
                  <a:lnTo>
                    <a:pt x="1010532" y="360977"/>
                  </a:lnTo>
                  <a:lnTo>
                    <a:pt x="1059385" y="334924"/>
                  </a:lnTo>
                  <a:lnTo>
                    <a:pt x="1107772" y="310145"/>
                  </a:lnTo>
                  <a:lnTo>
                    <a:pt x="1155664" y="286607"/>
                  </a:lnTo>
                  <a:lnTo>
                    <a:pt x="1203035" y="264281"/>
                  </a:lnTo>
                  <a:lnTo>
                    <a:pt x="1249855" y="243133"/>
                  </a:lnTo>
                  <a:lnTo>
                    <a:pt x="1296097" y="223132"/>
                  </a:lnTo>
                  <a:lnTo>
                    <a:pt x="1341733" y="204247"/>
                  </a:lnTo>
                  <a:lnTo>
                    <a:pt x="1386736" y="186447"/>
                  </a:lnTo>
                  <a:lnTo>
                    <a:pt x="1431077" y="169698"/>
                  </a:lnTo>
                  <a:lnTo>
                    <a:pt x="1474728" y="153971"/>
                  </a:lnTo>
                  <a:lnTo>
                    <a:pt x="1517661" y="139234"/>
                  </a:lnTo>
                  <a:lnTo>
                    <a:pt x="1559849" y="125454"/>
                  </a:lnTo>
                  <a:lnTo>
                    <a:pt x="1601264" y="112601"/>
                  </a:lnTo>
                  <a:lnTo>
                    <a:pt x="1641877" y="100642"/>
                  </a:lnTo>
                  <a:lnTo>
                    <a:pt x="1681662" y="89547"/>
                  </a:lnTo>
                  <a:lnTo>
                    <a:pt x="1720589" y="79283"/>
                  </a:lnTo>
                  <a:lnTo>
                    <a:pt x="1758631" y="69820"/>
                  </a:lnTo>
                  <a:lnTo>
                    <a:pt x="1795760" y="61125"/>
                  </a:lnTo>
                  <a:lnTo>
                    <a:pt x="1867168" y="45914"/>
                  </a:lnTo>
                  <a:lnTo>
                    <a:pt x="1934590" y="33398"/>
                  </a:lnTo>
                  <a:lnTo>
                    <a:pt x="1997801" y="23326"/>
                  </a:lnTo>
                  <a:lnTo>
                    <a:pt x="2056580" y="15443"/>
                  </a:lnTo>
                  <a:lnTo>
                    <a:pt x="2110702" y="9499"/>
                  </a:lnTo>
                  <a:lnTo>
                    <a:pt x="2159945" y="5239"/>
                  </a:lnTo>
                  <a:lnTo>
                    <a:pt x="2204085" y="2413"/>
                  </a:lnTo>
                  <a:lnTo>
                    <a:pt x="2230374" y="1650"/>
                  </a:lnTo>
                  <a:close/>
                </a:path>
                <a:path w="2352040" h="1175385">
                  <a:moveTo>
                    <a:pt x="2284222" y="0"/>
                  </a:moveTo>
                  <a:lnTo>
                    <a:pt x="2230374" y="1650"/>
                  </a:lnTo>
                  <a:lnTo>
                    <a:pt x="2351532" y="1650"/>
                  </a:lnTo>
                  <a:lnTo>
                    <a:pt x="2347158" y="1357"/>
                  </a:lnTo>
                  <a:lnTo>
                    <a:pt x="2334260" y="730"/>
                  </a:lnTo>
                  <a:lnTo>
                    <a:pt x="2313170" y="150"/>
                  </a:lnTo>
                  <a:lnTo>
                    <a:pt x="2284222" y="0"/>
                  </a:lnTo>
                  <a:close/>
                </a:path>
              </a:pathLst>
            </a:custGeom>
            <a:solidFill>
              <a:srgbClr val="B4A995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842770" cy="1164590"/>
            </a:xfrm>
            <a:custGeom>
              <a:avLst/>
              <a:gdLst/>
              <a:ahLst/>
              <a:cxnLst/>
              <a:rect l="l" t="t" r="r" b="b"/>
              <a:pathLst>
                <a:path w="1842770" h="1164590">
                  <a:moveTo>
                    <a:pt x="1142309" y="1143"/>
                  </a:moveTo>
                  <a:lnTo>
                    <a:pt x="0" y="1143"/>
                  </a:lnTo>
                  <a:lnTo>
                    <a:pt x="0" y="1164336"/>
                  </a:lnTo>
                  <a:lnTo>
                    <a:pt x="493990" y="445144"/>
                  </a:lnTo>
                  <a:lnTo>
                    <a:pt x="850582" y="84248"/>
                  </a:lnTo>
                  <a:lnTo>
                    <a:pt x="1142309" y="1143"/>
                  </a:lnTo>
                  <a:close/>
                </a:path>
                <a:path w="1842770" h="1164590">
                  <a:moveTo>
                    <a:pt x="1818490" y="0"/>
                  </a:moveTo>
                  <a:lnTo>
                    <a:pt x="1146321" y="0"/>
                  </a:lnTo>
                  <a:lnTo>
                    <a:pt x="1142309" y="1143"/>
                  </a:lnTo>
                  <a:lnTo>
                    <a:pt x="1842516" y="1143"/>
                  </a:lnTo>
                  <a:lnTo>
                    <a:pt x="1818490" y="0"/>
                  </a:lnTo>
                  <a:close/>
                </a:path>
              </a:pathLst>
            </a:custGeom>
            <a:solidFill>
              <a:srgbClr val="DA1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540"/>
              <a:ext cx="886968" cy="8737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5554" y="2783458"/>
              <a:ext cx="1277620" cy="4466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8275" y="2783458"/>
              <a:ext cx="577215" cy="4466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8675" y="2804414"/>
              <a:ext cx="682498" cy="4257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49894" y="2804414"/>
              <a:ext cx="954151" cy="5326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12603" y="2772410"/>
              <a:ext cx="688086" cy="4621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63050" y="2804414"/>
              <a:ext cx="1084326" cy="53263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052186" y="3309315"/>
            <a:ext cx="68726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TRONG</a:t>
            </a:r>
            <a:r>
              <a:rPr sz="3600" b="1" spc="-13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TỔ</a:t>
            </a:r>
            <a:r>
              <a:rPr sz="3600" b="1" spc="-14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CHỨC</a:t>
            </a:r>
            <a:r>
              <a:rPr sz="3600" b="1" spc="-13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HOẠT</a:t>
            </a:r>
            <a:r>
              <a:rPr sz="3600" b="1" spc="-145" dirty="0">
                <a:latin typeface="Arial"/>
                <a:cs typeface="Arial"/>
              </a:rPr>
              <a:t> </a:t>
            </a:r>
            <a:r>
              <a:rPr sz="3600" b="1" spc="60" dirty="0">
                <a:latin typeface="Arial"/>
                <a:cs typeface="Arial"/>
              </a:rPr>
              <a:t>ĐỘNG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b="1" dirty="0">
                <a:latin typeface="Arial"/>
                <a:cs typeface="Arial"/>
              </a:rPr>
              <a:t>CHO</a:t>
            </a:r>
            <a:r>
              <a:rPr sz="3600" b="1" spc="-95" dirty="0">
                <a:latin typeface="Arial"/>
                <a:cs typeface="Arial"/>
              </a:rPr>
              <a:t> </a:t>
            </a:r>
            <a:r>
              <a:rPr sz="3600" b="1" spc="-245" dirty="0">
                <a:latin typeface="Arial"/>
                <a:cs typeface="Arial"/>
              </a:rPr>
              <a:t>TRẺ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spc="315" dirty="0">
                <a:latin typeface="Arial"/>
                <a:cs typeface="Arial"/>
              </a:rPr>
              <a:t>MẦM</a:t>
            </a:r>
            <a:r>
              <a:rPr sz="3600" b="1" spc="-95" dirty="0">
                <a:latin typeface="Arial"/>
                <a:cs typeface="Arial"/>
              </a:rPr>
              <a:t> </a:t>
            </a:r>
            <a:r>
              <a:rPr sz="3600" b="1" spc="240" dirty="0">
                <a:latin typeface="Arial"/>
                <a:cs typeface="Arial"/>
              </a:rPr>
              <a:t>NON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063997" y="2054733"/>
            <a:ext cx="2886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29" dirty="0">
                <a:solidFill>
                  <a:srgbClr val="B4A995"/>
                </a:solidFill>
              </a:rPr>
              <a:t>NỘI</a:t>
            </a:r>
            <a:r>
              <a:rPr sz="3600" spc="-55" dirty="0">
                <a:solidFill>
                  <a:srgbClr val="B4A995"/>
                </a:solidFill>
              </a:rPr>
              <a:t> </a:t>
            </a:r>
            <a:r>
              <a:rPr sz="3600" spc="100" dirty="0">
                <a:solidFill>
                  <a:srgbClr val="B4A995"/>
                </a:solidFill>
              </a:rPr>
              <a:t>DUNG</a:t>
            </a:r>
            <a:r>
              <a:rPr sz="3600" spc="-65" dirty="0">
                <a:solidFill>
                  <a:srgbClr val="B4A995"/>
                </a:solidFill>
              </a:rPr>
              <a:t> </a:t>
            </a:r>
            <a:r>
              <a:rPr sz="3600" spc="215" dirty="0">
                <a:solidFill>
                  <a:srgbClr val="B4A995"/>
                </a:solidFill>
              </a:rPr>
              <a:t>II</a:t>
            </a:r>
            <a:endParaRPr sz="3600"/>
          </a:p>
        </p:txBody>
      </p:sp>
      <p:grpSp>
        <p:nvGrpSpPr>
          <p:cNvPr id="17" name="object 17"/>
          <p:cNvGrpSpPr/>
          <p:nvPr/>
        </p:nvGrpSpPr>
        <p:grpSpPr>
          <a:xfrm>
            <a:off x="175260" y="1164335"/>
            <a:ext cx="12002006" cy="4867809"/>
            <a:chOff x="175260" y="1164335"/>
            <a:chExt cx="12002006" cy="4867809"/>
          </a:xfrm>
        </p:grpSpPr>
        <p:sp>
          <p:nvSpPr>
            <p:cNvPr id="18" name="object 18"/>
            <p:cNvSpPr/>
            <p:nvPr/>
          </p:nvSpPr>
          <p:spPr>
            <a:xfrm>
              <a:off x="4978907" y="2575559"/>
              <a:ext cx="7198359" cy="0"/>
            </a:xfrm>
            <a:custGeom>
              <a:avLst/>
              <a:gdLst/>
              <a:ahLst/>
              <a:cxnLst/>
              <a:rect l="l" t="t" r="r" b="b"/>
              <a:pathLst>
                <a:path w="7198359">
                  <a:moveTo>
                    <a:pt x="0" y="0"/>
                  </a:moveTo>
                  <a:lnTo>
                    <a:pt x="7198233" y="0"/>
                  </a:lnTo>
                </a:path>
              </a:pathLst>
            </a:custGeom>
            <a:ln w="6350">
              <a:solidFill>
                <a:srgbClr val="B4A9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42503" y="5747105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4256" y="0"/>
                  </a:moveTo>
                  <a:lnTo>
                    <a:pt x="14108" y="2539"/>
                  </a:lnTo>
                  <a:lnTo>
                    <a:pt x="6603" y="8148"/>
                  </a:lnTo>
                  <a:lnTo>
                    <a:pt x="1861" y="16503"/>
                  </a:lnTo>
                  <a:lnTo>
                    <a:pt x="0" y="27279"/>
                  </a:lnTo>
                  <a:lnTo>
                    <a:pt x="2641" y="38309"/>
                  </a:lnTo>
                  <a:lnTo>
                    <a:pt x="7985" y="46558"/>
                  </a:lnTo>
                  <a:lnTo>
                    <a:pt x="15876" y="51654"/>
                  </a:lnTo>
                  <a:lnTo>
                    <a:pt x="26162" y="53225"/>
                  </a:lnTo>
                  <a:lnTo>
                    <a:pt x="37544" y="50964"/>
                  </a:lnTo>
                  <a:lnTo>
                    <a:pt x="45878" y="45111"/>
                  </a:lnTo>
                  <a:lnTo>
                    <a:pt x="50736" y="35975"/>
                  </a:lnTo>
                  <a:lnTo>
                    <a:pt x="51689" y="23863"/>
                  </a:lnTo>
                  <a:lnTo>
                    <a:pt x="48920" y="13169"/>
                  </a:lnTo>
                  <a:lnTo>
                    <a:pt x="43164" y="5445"/>
                  </a:lnTo>
                  <a:lnTo>
                    <a:pt x="34811" y="964"/>
                  </a:lnTo>
                  <a:lnTo>
                    <a:pt x="24256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42503" y="5747105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0" y="27279"/>
                  </a:moveTo>
                  <a:lnTo>
                    <a:pt x="2641" y="38309"/>
                  </a:lnTo>
                  <a:lnTo>
                    <a:pt x="7985" y="46558"/>
                  </a:lnTo>
                  <a:lnTo>
                    <a:pt x="15876" y="51654"/>
                  </a:lnTo>
                  <a:lnTo>
                    <a:pt x="26162" y="53225"/>
                  </a:lnTo>
                  <a:lnTo>
                    <a:pt x="37544" y="50964"/>
                  </a:lnTo>
                  <a:lnTo>
                    <a:pt x="45878" y="45111"/>
                  </a:lnTo>
                  <a:lnTo>
                    <a:pt x="50736" y="35975"/>
                  </a:lnTo>
                  <a:lnTo>
                    <a:pt x="51689" y="23863"/>
                  </a:lnTo>
                  <a:lnTo>
                    <a:pt x="48920" y="13169"/>
                  </a:lnTo>
                  <a:lnTo>
                    <a:pt x="43164" y="5445"/>
                  </a:lnTo>
                  <a:lnTo>
                    <a:pt x="34811" y="964"/>
                  </a:lnTo>
                  <a:lnTo>
                    <a:pt x="24256" y="0"/>
                  </a:lnTo>
                  <a:lnTo>
                    <a:pt x="14108" y="2539"/>
                  </a:lnTo>
                  <a:lnTo>
                    <a:pt x="6603" y="8148"/>
                  </a:lnTo>
                  <a:lnTo>
                    <a:pt x="1861" y="16503"/>
                  </a:lnTo>
                  <a:lnTo>
                    <a:pt x="0" y="27279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98179" y="574700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5400" y="0"/>
                  </a:moveTo>
                  <a:lnTo>
                    <a:pt x="15198" y="3071"/>
                  </a:lnTo>
                  <a:lnTo>
                    <a:pt x="7127" y="8224"/>
                  </a:lnTo>
                  <a:lnTo>
                    <a:pt x="1843" y="15914"/>
                  </a:lnTo>
                  <a:lnTo>
                    <a:pt x="0" y="26593"/>
                  </a:lnTo>
                  <a:lnTo>
                    <a:pt x="1988" y="38456"/>
                  </a:lnTo>
                  <a:lnTo>
                    <a:pt x="7524" y="47029"/>
                  </a:lnTo>
                  <a:lnTo>
                    <a:pt x="16252" y="52052"/>
                  </a:lnTo>
                  <a:lnTo>
                    <a:pt x="27813" y="53263"/>
                  </a:lnTo>
                  <a:lnTo>
                    <a:pt x="38135" y="50861"/>
                  </a:lnTo>
                  <a:lnTo>
                    <a:pt x="45815" y="45250"/>
                  </a:lnTo>
                  <a:lnTo>
                    <a:pt x="50494" y="36790"/>
                  </a:lnTo>
                  <a:lnTo>
                    <a:pt x="51816" y="25844"/>
                  </a:lnTo>
                  <a:lnTo>
                    <a:pt x="49510" y="15342"/>
                  </a:lnTo>
                  <a:lnTo>
                    <a:pt x="44037" y="7764"/>
                  </a:lnTo>
                  <a:lnTo>
                    <a:pt x="35849" y="2764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98179" y="574700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5400" y="0"/>
                  </a:moveTo>
                  <a:lnTo>
                    <a:pt x="15198" y="3071"/>
                  </a:lnTo>
                  <a:lnTo>
                    <a:pt x="7127" y="8224"/>
                  </a:lnTo>
                  <a:lnTo>
                    <a:pt x="1843" y="15914"/>
                  </a:lnTo>
                  <a:lnTo>
                    <a:pt x="0" y="26593"/>
                  </a:lnTo>
                  <a:lnTo>
                    <a:pt x="1988" y="38456"/>
                  </a:lnTo>
                  <a:lnTo>
                    <a:pt x="7524" y="47029"/>
                  </a:lnTo>
                  <a:lnTo>
                    <a:pt x="16252" y="52052"/>
                  </a:lnTo>
                  <a:lnTo>
                    <a:pt x="27813" y="53263"/>
                  </a:lnTo>
                  <a:lnTo>
                    <a:pt x="38135" y="50861"/>
                  </a:lnTo>
                  <a:lnTo>
                    <a:pt x="45815" y="45250"/>
                  </a:lnTo>
                  <a:lnTo>
                    <a:pt x="50494" y="36790"/>
                  </a:lnTo>
                  <a:lnTo>
                    <a:pt x="51816" y="25844"/>
                  </a:lnTo>
                  <a:lnTo>
                    <a:pt x="49510" y="15342"/>
                  </a:lnTo>
                  <a:lnTo>
                    <a:pt x="44037" y="7764"/>
                  </a:lnTo>
                  <a:lnTo>
                    <a:pt x="35849" y="2764"/>
                  </a:lnTo>
                  <a:lnTo>
                    <a:pt x="25400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42630" y="597880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7813" y="0"/>
                  </a:moveTo>
                  <a:lnTo>
                    <a:pt x="17287" y="797"/>
                  </a:lnTo>
                  <a:lnTo>
                    <a:pt x="8763" y="5151"/>
                  </a:lnTo>
                  <a:lnTo>
                    <a:pt x="2809" y="12831"/>
                  </a:lnTo>
                  <a:lnTo>
                    <a:pt x="0" y="23609"/>
                  </a:lnTo>
                  <a:lnTo>
                    <a:pt x="823" y="35597"/>
                  </a:lnTo>
                  <a:lnTo>
                    <a:pt x="5445" y="44802"/>
                  </a:lnTo>
                  <a:lnTo>
                    <a:pt x="13662" y="50801"/>
                  </a:lnTo>
                  <a:lnTo>
                    <a:pt x="25273" y="53174"/>
                  </a:lnTo>
                  <a:lnTo>
                    <a:pt x="35758" y="51715"/>
                  </a:lnTo>
                  <a:lnTo>
                    <a:pt x="43719" y="46966"/>
                  </a:lnTo>
                  <a:lnTo>
                    <a:pt x="49061" y="39314"/>
                  </a:lnTo>
                  <a:lnTo>
                    <a:pt x="51689" y="29146"/>
                  </a:lnTo>
                  <a:lnTo>
                    <a:pt x="50226" y="17239"/>
                  </a:lnTo>
                  <a:lnTo>
                    <a:pt x="45513" y="8367"/>
                  </a:lnTo>
                  <a:lnTo>
                    <a:pt x="37919" y="2598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42630" y="597880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51689" y="29146"/>
                  </a:moveTo>
                  <a:lnTo>
                    <a:pt x="50226" y="17239"/>
                  </a:lnTo>
                  <a:lnTo>
                    <a:pt x="45513" y="8367"/>
                  </a:lnTo>
                  <a:lnTo>
                    <a:pt x="37919" y="2598"/>
                  </a:lnTo>
                  <a:lnTo>
                    <a:pt x="27813" y="0"/>
                  </a:lnTo>
                  <a:lnTo>
                    <a:pt x="17287" y="797"/>
                  </a:lnTo>
                  <a:lnTo>
                    <a:pt x="8763" y="5151"/>
                  </a:lnTo>
                  <a:lnTo>
                    <a:pt x="2809" y="12831"/>
                  </a:lnTo>
                  <a:lnTo>
                    <a:pt x="0" y="23609"/>
                  </a:lnTo>
                  <a:lnTo>
                    <a:pt x="823" y="35597"/>
                  </a:lnTo>
                  <a:lnTo>
                    <a:pt x="5445" y="44802"/>
                  </a:lnTo>
                  <a:lnTo>
                    <a:pt x="13662" y="50801"/>
                  </a:lnTo>
                  <a:lnTo>
                    <a:pt x="25273" y="53174"/>
                  </a:lnTo>
                  <a:lnTo>
                    <a:pt x="35758" y="51715"/>
                  </a:lnTo>
                  <a:lnTo>
                    <a:pt x="43719" y="46966"/>
                  </a:lnTo>
                  <a:lnTo>
                    <a:pt x="49061" y="39314"/>
                  </a:lnTo>
                  <a:lnTo>
                    <a:pt x="51689" y="29146"/>
                  </a:lnTo>
                  <a:close/>
                </a:path>
              </a:pathLst>
            </a:custGeom>
            <a:ln w="9524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98179" y="597866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4892" y="0"/>
                  </a:moveTo>
                  <a:lnTo>
                    <a:pt x="14698" y="2011"/>
                  </a:lnTo>
                  <a:lnTo>
                    <a:pt x="6778" y="7275"/>
                  </a:lnTo>
                  <a:lnTo>
                    <a:pt x="1692" y="15575"/>
                  </a:lnTo>
                  <a:lnTo>
                    <a:pt x="0" y="26695"/>
                  </a:lnTo>
                  <a:lnTo>
                    <a:pt x="1871" y="37448"/>
                  </a:lnTo>
                  <a:lnTo>
                    <a:pt x="6873" y="45331"/>
                  </a:lnTo>
                  <a:lnTo>
                    <a:pt x="14662" y="50553"/>
                  </a:lnTo>
                  <a:lnTo>
                    <a:pt x="24892" y="53327"/>
                  </a:lnTo>
                  <a:lnTo>
                    <a:pt x="35742" y="51134"/>
                  </a:lnTo>
                  <a:lnTo>
                    <a:pt x="44069" y="46262"/>
                  </a:lnTo>
                  <a:lnTo>
                    <a:pt x="49537" y="38614"/>
                  </a:lnTo>
                  <a:lnTo>
                    <a:pt x="51816" y="28092"/>
                  </a:lnTo>
                  <a:lnTo>
                    <a:pt x="50288" y="16073"/>
                  </a:lnTo>
                  <a:lnTo>
                    <a:pt x="44926" y="7159"/>
                  </a:lnTo>
                  <a:lnTo>
                    <a:pt x="36278" y="1689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98179" y="597866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4892" y="53327"/>
                  </a:moveTo>
                  <a:lnTo>
                    <a:pt x="35742" y="51134"/>
                  </a:lnTo>
                  <a:lnTo>
                    <a:pt x="44069" y="46262"/>
                  </a:lnTo>
                  <a:lnTo>
                    <a:pt x="49537" y="38614"/>
                  </a:lnTo>
                  <a:lnTo>
                    <a:pt x="51816" y="28092"/>
                  </a:lnTo>
                  <a:lnTo>
                    <a:pt x="50288" y="16073"/>
                  </a:lnTo>
                  <a:lnTo>
                    <a:pt x="44926" y="7159"/>
                  </a:lnTo>
                  <a:lnTo>
                    <a:pt x="36278" y="1689"/>
                  </a:lnTo>
                  <a:lnTo>
                    <a:pt x="24892" y="0"/>
                  </a:lnTo>
                  <a:lnTo>
                    <a:pt x="14698" y="2011"/>
                  </a:lnTo>
                  <a:lnTo>
                    <a:pt x="6778" y="7275"/>
                  </a:lnTo>
                  <a:lnTo>
                    <a:pt x="1692" y="15575"/>
                  </a:lnTo>
                  <a:lnTo>
                    <a:pt x="0" y="26695"/>
                  </a:lnTo>
                  <a:lnTo>
                    <a:pt x="1871" y="37448"/>
                  </a:lnTo>
                  <a:lnTo>
                    <a:pt x="6873" y="45331"/>
                  </a:lnTo>
                  <a:lnTo>
                    <a:pt x="14662" y="50553"/>
                  </a:lnTo>
                  <a:lnTo>
                    <a:pt x="24892" y="53327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09268" y="5741022"/>
              <a:ext cx="64262" cy="654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63293" y="5740844"/>
              <a:ext cx="65913" cy="6578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18969" y="5742241"/>
              <a:ext cx="65913" cy="6438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614030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7177" y="0"/>
                  </a:moveTo>
                  <a:lnTo>
                    <a:pt x="16859" y="2495"/>
                  </a:lnTo>
                  <a:lnTo>
                    <a:pt x="8445" y="7240"/>
                  </a:lnTo>
                  <a:lnTo>
                    <a:pt x="2603" y="14635"/>
                  </a:lnTo>
                  <a:lnTo>
                    <a:pt x="0" y="25082"/>
                  </a:lnTo>
                  <a:lnTo>
                    <a:pt x="1049" y="36034"/>
                  </a:lnTo>
                  <a:lnTo>
                    <a:pt x="5635" y="44567"/>
                  </a:lnTo>
                  <a:lnTo>
                    <a:pt x="13340" y="50371"/>
                  </a:lnTo>
                  <a:lnTo>
                    <a:pt x="23749" y="53136"/>
                  </a:lnTo>
                  <a:lnTo>
                    <a:pt x="35692" y="52265"/>
                  </a:lnTo>
                  <a:lnTo>
                    <a:pt x="44815" y="47302"/>
                  </a:lnTo>
                  <a:lnTo>
                    <a:pt x="50770" y="38779"/>
                  </a:lnTo>
                  <a:lnTo>
                    <a:pt x="53213" y="27228"/>
                  </a:lnTo>
                  <a:lnTo>
                    <a:pt x="51573" y="16746"/>
                  </a:lnTo>
                  <a:lnTo>
                    <a:pt x="46196" y="8856"/>
                  </a:lnTo>
                  <a:lnTo>
                    <a:pt x="37818" y="3345"/>
                  </a:lnTo>
                  <a:lnTo>
                    <a:pt x="27177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14030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7177" y="0"/>
                  </a:moveTo>
                  <a:lnTo>
                    <a:pt x="16859" y="2495"/>
                  </a:lnTo>
                  <a:lnTo>
                    <a:pt x="8445" y="7240"/>
                  </a:lnTo>
                  <a:lnTo>
                    <a:pt x="2603" y="14635"/>
                  </a:lnTo>
                  <a:lnTo>
                    <a:pt x="0" y="25082"/>
                  </a:lnTo>
                  <a:lnTo>
                    <a:pt x="1049" y="36034"/>
                  </a:lnTo>
                  <a:lnTo>
                    <a:pt x="5635" y="44567"/>
                  </a:lnTo>
                  <a:lnTo>
                    <a:pt x="13340" y="50371"/>
                  </a:lnTo>
                  <a:lnTo>
                    <a:pt x="23749" y="53136"/>
                  </a:lnTo>
                  <a:lnTo>
                    <a:pt x="35692" y="52265"/>
                  </a:lnTo>
                  <a:lnTo>
                    <a:pt x="44815" y="47302"/>
                  </a:lnTo>
                  <a:lnTo>
                    <a:pt x="50770" y="38779"/>
                  </a:lnTo>
                  <a:lnTo>
                    <a:pt x="53213" y="27228"/>
                  </a:lnTo>
                  <a:lnTo>
                    <a:pt x="51573" y="16746"/>
                  </a:lnTo>
                  <a:lnTo>
                    <a:pt x="46196" y="8856"/>
                  </a:lnTo>
                  <a:lnTo>
                    <a:pt x="37818" y="3345"/>
                  </a:lnTo>
                  <a:lnTo>
                    <a:pt x="27177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69706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7177" y="0"/>
                  </a:moveTo>
                  <a:lnTo>
                    <a:pt x="16805" y="2589"/>
                  </a:lnTo>
                  <a:lnTo>
                    <a:pt x="8397" y="7454"/>
                  </a:lnTo>
                  <a:lnTo>
                    <a:pt x="2585" y="14930"/>
                  </a:lnTo>
                  <a:lnTo>
                    <a:pt x="0" y="25349"/>
                  </a:lnTo>
                  <a:lnTo>
                    <a:pt x="1089" y="36222"/>
                  </a:lnTo>
                  <a:lnTo>
                    <a:pt x="5762" y="44721"/>
                  </a:lnTo>
                  <a:lnTo>
                    <a:pt x="13555" y="50493"/>
                  </a:lnTo>
                  <a:lnTo>
                    <a:pt x="24002" y="53187"/>
                  </a:lnTo>
                  <a:lnTo>
                    <a:pt x="35889" y="52195"/>
                  </a:lnTo>
                  <a:lnTo>
                    <a:pt x="44989" y="47223"/>
                  </a:lnTo>
                  <a:lnTo>
                    <a:pt x="50899" y="38705"/>
                  </a:lnTo>
                  <a:lnTo>
                    <a:pt x="53213" y="27076"/>
                  </a:lnTo>
                  <a:lnTo>
                    <a:pt x="51448" y="16528"/>
                  </a:lnTo>
                  <a:lnTo>
                    <a:pt x="46053" y="8685"/>
                  </a:lnTo>
                  <a:lnTo>
                    <a:pt x="37728" y="3268"/>
                  </a:lnTo>
                  <a:lnTo>
                    <a:pt x="27177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69706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7177" y="0"/>
                  </a:moveTo>
                  <a:lnTo>
                    <a:pt x="16805" y="2589"/>
                  </a:lnTo>
                  <a:lnTo>
                    <a:pt x="8397" y="7454"/>
                  </a:lnTo>
                  <a:lnTo>
                    <a:pt x="2585" y="14930"/>
                  </a:lnTo>
                  <a:lnTo>
                    <a:pt x="0" y="25349"/>
                  </a:lnTo>
                  <a:lnTo>
                    <a:pt x="1089" y="36222"/>
                  </a:lnTo>
                  <a:lnTo>
                    <a:pt x="5762" y="44721"/>
                  </a:lnTo>
                  <a:lnTo>
                    <a:pt x="13555" y="50493"/>
                  </a:lnTo>
                  <a:lnTo>
                    <a:pt x="24002" y="53187"/>
                  </a:lnTo>
                  <a:lnTo>
                    <a:pt x="35889" y="52195"/>
                  </a:lnTo>
                  <a:lnTo>
                    <a:pt x="44989" y="47223"/>
                  </a:lnTo>
                  <a:lnTo>
                    <a:pt x="50899" y="38705"/>
                  </a:lnTo>
                  <a:lnTo>
                    <a:pt x="53213" y="27076"/>
                  </a:lnTo>
                  <a:lnTo>
                    <a:pt x="51448" y="16528"/>
                  </a:lnTo>
                  <a:lnTo>
                    <a:pt x="46053" y="8685"/>
                  </a:lnTo>
                  <a:lnTo>
                    <a:pt x="37728" y="3268"/>
                  </a:lnTo>
                  <a:lnTo>
                    <a:pt x="27177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525255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6797" y="0"/>
                  </a:moveTo>
                  <a:lnTo>
                    <a:pt x="16430" y="2816"/>
                  </a:lnTo>
                  <a:lnTo>
                    <a:pt x="8064" y="7899"/>
                  </a:lnTo>
                  <a:lnTo>
                    <a:pt x="2365" y="15516"/>
                  </a:lnTo>
                  <a:lnTo>
                    <a:pt x="0" y="25933"/>
                  </a:lnTo>
                  <a:lnTo>
                    <a:pt x="1369" y="36684"/>
                  </a:lnTo>
                  <a:lnTo>
                    <a:pt x="6191" y="45118"/>
                  </a:lnTo>
                  <a:lnTo>
                    <a:pt x="14108" y="50791"/>
                  </a:lnTo>
                  <a:lnTo>
                    <a:pt x="24765" y="53263"/>
                  </a:lnTo>
                  <a:lnTo>
                    <a:pt x="36587" y="51998"/>
                  </a:lnTo>
                  <a:lnTo>
                    <a:pt x="45529" y="46883"/>
                  </a:lnTo>
                  <a:lnTo>
                    <a:pt x="51232" y="38285"/>
                  </a:lnTo>
                  <a:lnTo>
                    <a:pt x="53340" y="26568"/>
                  </a:lnTo>
                  <a:lnTo>
                    <a:pt x="51389" y="15926"/>
                  </a:lnTo>
                  <a:lnTo>
                    <a:pt x="45831" y="8207"/>
                  </a:lnTo>
                  <a:lnTo>
                    <a:pt x="37391" y="3026"/>
                  </a:lnTo>
                  <a:lnTo>
                    <a:pt x="26797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525255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6797" y="0"/>
                  </a:moveTo>
                  <a:lnTo>
                    <a:pt x="16430" y="2816"/>
                  </a:lnTo>
                  <a:lnTo>
                    <a:pt x="8064" y="7899"/>
                  </a:lnTo>
                  <a:lnTo>
                    <a:pt x="2365" y="15516"/>
                  </a:lnTo>
                  <a:lnTo>
                    <a:pt x="0" y="25933"/>
                  </a:lnTo>
                  <a:lnTo>
                    <a:pt x="1369" y="36684"/>
                  </a:lnTo>
                  <a:lnTo>
                    <a:pt x="6191" y="45118"/>
                  </a:lnTo>
                  <a:lnTo>
                    <a:pt x="14108" y="50791"/>
                  </a:lnTo>
                  <a:lnTo>
                    <a:pt x="24765" y="53263"/>
                  </a:lnTo>
                  <a:lnTo>
                    <a:pt x="36587" y="51998"/>
                  </a:lnTo>
                  <a:lnTo>
                    <a:pt x="45529" y="46883"/>
                  </a:lnTo>
                  <a:lnTo>
                    <a:pt x="51232" y="38285"/>
                  </a:lnTo>
                  <a:lnTo>
                    <a:pt x="53340" y="26568"/>
                  </a:lnTo>
                  <a:lnTo>
                    <a:pt x="51389" y="15926"/>
                  </a:lnTo>
                  <a:lnTo>
                    <a:pt x="45831" y="8207"/>
                  </a:lnTo>
                  <a:lnTo>
                    <a:pt x="37391" y="3026"/>
                  </a:lnTo>
                  <a:lnTo>
                    <a:pt x="26797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67691" y="2237533"/>
              <a:ext cx="120265" cy="20740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40225" y="2227421"/>
              <a:ext cx="112154" cy="20780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46001" y="2219354"/>
              <a:ext cx="114421" cy="20772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98160" y="2240123"/>
              <a:ext cx="113873" cy="20732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5260" y="1164335"/>
              <a:ext cx="4622292" cy="46222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999" cy="6857998"/>
            <a:chOff x="0" y="0"/>
            <a:chExt cx="12191999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352040" cy="1175385"/>
            </a:xfrm>
            <a:custGeom>
              <a:avLst/>
              <a:gdLst/>
              <a:ahLst/>
              <a:cxnLst/>
              <a:rect l="l" t="t" r="r" b="b"/>
              <a:pathLst>
                <a:path w="2352040" h="1175385">
                  <a:moveTo>
                    <a:pt x="2230374" y="1650"/>
                  </a:moveTo>
                  <a:lnTo>
                    <a:pt x="0" y="1650"/>
                  </a:lnTo>
                  <a:lnTo>
                    <a:pt x="0" y="1175003"/>
                  </a:lnTo>
                  <a:lnTo>
                    <a:pt x="83244" y="1083690"/>
                  </a:lnTo>
                  <a:lnTo>
                    <a:pt x="135719" y="1029316"/>
                  </a:lnTo>
                  <a:lnTo>
                    <a:pt x="188231" y="976783"/>
                  </a:lnTo>
                  <a:lnTo>
                    <a:pt x="240750" y="926060"/>
                  </a:lnTo>
                  <a:lnTo>
                    <a:pt x="293249" y="877116"/>
                  </a:lnTo>
                  <a:lnTo>
                    <a:pt x="345701" y="829919"/>
                  </a:lnTo>
                  <a:lnTo>
                    <a:pt x="398077" y="784438"/>
                  </a:lnTo>
                  <a:lnTo>
                    <a:pt x="450350" y="740640"/>
                  </a:lnTo>
                  <a:lnTo>
                    <a:pt x="502491" y="698495"/>
                  </a:lnTo>
                  <a:lnTo>
                    <a:pt x="554473" y="657970"/>
                  </a:lnTo>
                  <a:lnTo>
                    <a:pt x="606267" y="619035"/>
                  </a:lnTo>
                  <a:lnTo>
                    <a:pt x="657847" y="581657"/>
                  </a:lnTo>
                  <a:lnTo>
                    <a:pt x="709183" y="545806"/>
                  </a:lnTo>
                  <a:lnTo>
                    <a:pt x="760248" y="511449"/>
                  </a:lnTo>
                  <a:lnTo>
                    <a:pt x="811014" y="478555"/>
                  </a:lnTo>
                  <a:lnTo>
                    <a:pt x="861454" y="447092"/>
                  </a:lnTo>
                  <a:lnTo>
                    <a:pt x="911539" y="417029"/>
                  </a:lnTo>
                  <a:lnTo>
                    <a:pt x="961241" y="388335"/>
                  </a:lnTo>
                  <a:lnTo>
                    <a:pt x="1010532" y="360977"/>
                  </a:lnTo>
                  <a:lnTo>
                    <a:pt x="1059385" y="334924"/>
                  </a:lnTo>
                  <a:lnTo>
                    <a:pt x="1107772" y="310145"/>
                  </a:lnTo>
                  <a:lnTo>
                    <a:pt x="1155664" y="286607"/>
                  </a:lnTo>
                  <a:lnTo>
                    <a:pt x="1203035" y="264281"/>
                  </a:lnTo>
                  <a:lnTo>
                    <a:pt x="1249855" y="243133"/>
                  </a:lnTo>
                  <a:lnTo>
                    <a:pt x="1296097" y="223132"/>
                  </a:lnTo>
                  <a:lnTo>
                    <a:pt x="1341733" y="204247"/>
                  </a:lnTo>
                  <a:lnTo>
                    <a:pt x="1386736" y="186447"/>
                  </a:lnTo>
                  <a:lnTo>
                    <a:pt x="1431077" y="169698"/>
                  </a:lnTo>
                  <a:lnTo>
                    <a:pt x="1474728" y="153971"/>
                  </a:lnTo>
                  <a:lnTo>
                    <a:pt x="1517661" y="139234"/>
                  </a:lnTo>
                  <a:lnTo>
                    <a:pt x="1559849" y="125454"/>
                  </a:lnTo>
                  <a:lnTo>
                    <a:pt x="1601264" y="112601"/>
                  </a:lnTo>
                  <a:lnTo>
                    <a:pt x="1641877" y="100642"/>
                  </a:lnTo>
                  <a:lnTo>
                    <a:pt x="1681662" y="89547"/>
                  </a:lnTo>
                  <a:lnTo>
                    <a:pt x="1720589" y="79283"/>
                  </a:lnTo>
                  <a:lnTo>
                    <a:pt x="1758631" y="69820"/>
                  </a:lnTo>
                  <a:lnTo>
                    <a:pt x="1795760" y="61125"/>
                  </a:lnTo>
                  <a:lnTo>
                    <a:pt x="1867168" y="45914"/>
                  </a:lnTo>
                  <a:lnTo>
                    <a:pt x="1934590" y="33398"/>
                  </a:lnTo>
                  <a:lnTo>
                    <a:pt x="1997801" y="23326"/>
                  </a:lnTo>
                  <a:lnTo>
                    <a:pt x="2056580" y="15443"/>
                  </a:lnTo>
                  <a:lnTo>
                    <a:pt x="2110702" y="9499"/>
                  </a:lnTo>
                  <a:lnTo>
                    <a:pt x="2159945" y="5239"/>
                  </a:lnTo>
                  <a:lnTo>
                    <a:pt x="2204085" y="2413"/>
                  </a:lnTo>
                  <a:lnTo>
                    <a:pt x="2230374" y="1650"/>
                  </a:lnTo>
                  <a:close/>
                </a:path>
                <a:path w="2352040" h="1175385">
                  <a:moveTo>
                    <a:pt x="2284222" y="0"/>
                  </a:moveTo>
                  <a:lnTo>
                    <a:pt x="2230374" y="1650"/>
                  </a:lnTo>
                  <a:lnTo>
                    <a:pt x="2351532" y="1650"/>
                  </a:lnTo>
                  <a:lnTo>
                    <a:pt x="2347158" y="1357"/>
                  </a:lnTo>
                  <a:lnTo>
                    <a:pt x="2334260" y="730"/>
                  </a:lnTo>
                  <a:lnTo>
                    <a:pt x="2313170" y="150"/>
                  </a:lnTo>
                  <a:lnTo>
                    <a:pt x="2284222" y="0"/>
                  </a:lnTo>
                  <a:close/>
                </a:path>
              </a:pathLst>
            </a:custGeom>
            <a:solidFill>
              <a:srgbClr val="B4A995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42770" cy="1164590"/>
            </a:xfrm>
            <a:custGeom>
              <a:avLst/>
              <a:gdLst/>
              <a:ahLst/>
              <a:cxnLst/>
              <a:rect l="l" t="t" r="r" b="b"/>
              <a:pathLst>
                <a:path w="1842770" h="1164590">
                  <a:moveTo>
                    <a:pt x="1142309" y="1143"/>
                  </a:moveTo>
                  <a:lnTo>
                    <a:pt x="0" y="1143"/>
                  </a:lnTo>
                  <a:lnTo>
                    <a:pt x="0" y="1164336"/>
                  </a:lnTo>
                  <a:lnTo>
                    <a:pt x="493990" y="445144"/>
                  </a:lnTo>
                  <a:lnTo>
                    <a:pt x="850582" y="84248"/>
                  </a:lnTo>
                  <a:lnTo>
                    <a:pt x="1142309" y="1143"/>
                  </a:lnTo>
                  <a:close/>
                </a:path>
                <a:path w="1842770" h="1164590">
                  <a:moveTo>
                    <a:pt x="1818490" y="0"/>
                  </a:moveTo>
                  <a:lnTo>
                    <a:pt x="1146321" y="0"/>
                  </a:lnTo>
                  <a:lnTo>
                    <a:pt x="1142309" y="1143"/>
                  </a:lnTo>
                  <a:lnTo>
                    <a:pt x="1842516" y="1143"/>
                  </a:lnTo>
                  <a:lnTo>
                    <a:pt x="1818490" y="0"/>
                  </a:lnTo>
                  <a:close/>
                </a:path>
              </a:pathLst>
            </a:custGeom>
            <a:solidFill>
              <a:srgbClr val="DA1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40"/>
              <a:ext cx="886968" cy="8737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84407" y="5550408"/>
              <a:ext cx="1307592" cy="130758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884407" y="5469635"/>
              <a:ext cx="1125220" cy="1126490"/>
            </a:xfrm>
            <a:custGeom>
              <a:avLst/>
              <a:gdLst/>
              <a:ahLst/>
              <a:cxnLst/>
              <a:rect l="l" t="t" r="r" b="b"/>
              <a:pathLst>
                <a:path w="1125220" h="1126490">
                  <a:moveTo>
                    <a:pt x="562356" y="0"/>
                  </a:moveTo>
                  <a:lnTo>
                    <a:pt x="513825" y="2067"/>
                  </a:lnTo>
                  <a:lnTo>
                    <a:pt x="466442" y="8155"/>
                  </a:lnTo>
                  <a:lnTo>
                    <a:pt x="420376" y="18095"/>
                  </a:lnTo>
                  <a:lnTo>
                    <a:pt x="375795" y="31719"/>
                  </a:lnTo>
                  <a:lnTo>
                    <a:pt x="332868" y="48857"/>
                  </a:lnTo>
                  <a:lnTo>
                    <a:pt x="291764" y="69341"/>
                  </a:lnTo>
                  <a:lnTo>
                    <a:pt x="252651" y="93000"/>
                  </a:lnTo>
                  <a:lnTo>
                    <a:pt x="215698" y="119666"/>
                  </a:lnTo>
                  <a:lnTo>
                    <a:pt x="181073" y="149171"/>
                  </a:lnTo>
                  <a:lnTo>
                    <a:pt x="148946" y="181344"/>
                  </a:lnTo>
                  <a:lnTo>
                    <a:pt x="119484" y="216018"/>
                  </a:lnTo>
                  <a:lnTo>
                    <a:pt x="92857" y="253022"/>
                  </a:lnTo>
                  <a:lnTo>
                    <a:pt x="69233" y="292188"/>
                  </a:lnTo>
                  <a:lnTo>
                    <a:pt x="48781" y="333347"/>
                  </a:lnTo>
                  <a:lnTo>
                    <a:pt x="31670" y="376330"/>
                  </a:lnTo>
                  <a:lnTo>
                    <a:pt x="18067" y="420967"/>
                  </a:lnTo>
                  <a:lnTo>
                    <a:pt x="8142" y="467090"/>
                  </a:lnTo>
                  <a:lnTo>
                    <a:pt x="2063" y="514530"/>
                  </a:lnTo>
                  <a:lnTo>
                    <a:pt x="0" y="563117"/>
                  </a:lnTo>
                  <a:lnTo>
                    <a:pt x="2063" y="611705"/>
                  </a:lnTo>
                  <a:lnTo>
                    <a:pt x="8142" y="659145"/>
                  </a:lnTo>
                  <a:lnTo>
                    <a:pt x="18067" y="705268"/>
                  </a:lnTo>
                  <a:lnTo>
                    <a:pt x="31670" y="749905"/>
                  </a:lnTo>
                  <a:lnTo>
                    <a:pt x="48781" y="792888"/>
                  </a:lnTo>
                  <a:lnTo>
                    <a:pt x="69233" y="834047"/>
                  </a:lnTo>
                  <a:lnTo>
                    <a:pt x="92857" y="873213"/>
                  </a:lnTo>
                  <a:lnTo>
                    <a:pt x="119484" y="910217"/>
                  </a:lnTo>
                  <a:lnTo>
                    <a:pt x="148946" y="944891"/>
                  </a:lnTo>
                  <a:lnTo>
                    <a:pt x="181073" y="977064"/>
                  </a:lnTo>
                  <a:lnTo>
                    <a:pt x="215698" y="1006569"/>
                  </a:lnTo>
                  <a:lnTo>
                    <a:pt x="252651" y="1033235"/>
                  </a:lnTo>
                  <a:lnTo>
                    <a:pt x="291764" y="1056894"/>
                  </a:lnTo>
                  <a:lnTo>
                    <a:pt x="332868" y="1077378"/>
                  </a:lnTo>
                  <a:lnTo>
                    <a:pt x="375795" y="1094516"/>
                  </a:lnTo>
                  <a:lnTo>
                    <a:pt x="420376" y="1108140"/>
                  </a:lnTo>
                  <a:lnTo>
                    <a:pt x="466442" y="1118080"/>
                  </a:lnTo>
                  <a:lnTo>
                    <a:pt x="513825" y="1124168"/>
                  </a:lnTo>
                  <a:lnTo>
                    <a:pt x="562356" y="1126236"/>
                  </a:lnTo>
                  <a:lnTo>
                    <a:pt x="610886" y="1124168"/>
                  </a:lnTo>
                  <a:lnTo>
                    <a:pt x="658269" y="1118080"/>
                  </a:lnTo>
                  <a:lnTo>
                    <a:pt x="704335" y="1108140"/>
                  </a:lnTo>
                  <a:lnTo>
                    <a:pt x="748916" y="1094516"/>
                  </a:lnTo>
                  <a:lnTo>
                    <a:pt x="791843" y="1077378"/>
                  </a:lnTo>
                  <a:lnTo>
                    <a:pt x="832947" y="1056894"/>
                  </a:lnTo>
                  <a:lnTo>
                    <a:pt x="872060" y="1033235"/>
                  </a:lnTo>
                  <a:lnTo>
                    <a:pt x="909013" y="1006569"/>
                  </a:lnTo>
                  <a:lnTo>
                    <a:pt x="943638" y="977064"/>
                  </a:lnTo>
                  <a:lnTo>
                    <a:pt x="975765" y="944891"/>
                  </a:lnTo>
                  <a:lnTo>
                    <a:pt x="1005227" y="910217"/>
                  </a:lnTo>
                  <a:lnTo>
                    <a:pt x="1031854" y="873213"/>
                  </a:lnTo>
                  <a:lnTo>
                    <a:pt x="1055478" y="834047"/>
                  </a:lnTo>
                  <a:lnTo>
                    <a:pt x="1075930" y="792888"/>
                  </a:lnTo>
                  <a:lnTo>
                    <a:pt x="1093041" y="749905"/>
                  </a:lnTo>
                  <a:lnTo>
                    <a:pt x="1106644" y="705268"/>
                  </a:lnTo>
                  <a:lnTo>
                    <a:pt x="1116569" y="659145"/>
                  </a:lnTo>
                  <a:lnTo>
                    <a:pt x="1122648" y="611705"/>
                  </a:lnTo>
                  <a:lnTo>
                    <a:pt x="1124712" y="563117"/>
                  </a:lnTo>
                  <a:lnTo>
                    <a:pt x="1122648" y="514530"/>
                  </a:lnTo>
                  <a:lnTo>
                    <a:pt x="1116569" y="467090"/>
                  </a:lnTo>
                  <a:lnTo>
                    <a:pt x="1106644" y="420967"/>
                  </a:lnTo>
                  <a:lnTo>
                    <a:pt x="1093041" y="376330"/>
                  </a:lnTo>
                  <a:lnTo>
                    <a:pt x="1075930" y="333347"/>
                  </a:lnTo>
                  <a:lnTo>
                    <a:pt x="1055478" y="292188"/>
                  </a:lnTo>
                  <a:lnTo>
                    <a:pt x="1031854" y="253022"/>
                  </a:lnTo>
                  <a:lnTo>
                    <a:pt x="1005227" y="216018"/>
                  </a:lnTo>
                  <a:lnTo>
                    <a:pt x="975765" y="181344"/>
                  </a:lnTo>
                  <a:lnTo>
                    <a:pt x="943638" y="149171"/>
                  </a:lnTo>
                  <a:lnTo>
                    <a:pt x="909013" y="119666"/>
                  </a:lnTo>
                  <a:lnTo>
                    <a:pt x="872060" y="93000"/>
                  </a:lnTo>
                  <a:lnTo>
                    <a:pt x="832947" y="69341"/>
                  </a:lnTo>
                  <a:lnTo>
                    <a:pt x="791843" y="48857"/>
                  </a:lnTo>
                  <a:lnTo>
                    <a:pt x="748916" y="31719"/>
                  </a:lnTo>
                  <a:lnTo>
                    <a:pt x="704335" y="18095"/>
                  </a:lnTo>
                  <a:lnTo>
                    <a:pt x="658269" y="8155"/>
                  </a:lnTo>
                  <a:lnTo>
                    <a:pt x="610886" y="2067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B4A995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4316" y="1261872"/>
              <a:ext cx="9491472" cy="51084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72794" y="361441"/>
              <a:ext cx="217170" cy="434340"/>
            </a:xfrm>
            <a:custGeom>
              <a:avLst/>
              <a:gdLst/>
              <a:ahLst/>
              <a:cxnLst/>
              <a:rect l="l" t="t" r="r" b="b"/>
              <a:pathLst>
                <a:path w="217169" h="434340">
                  <a:moveTo>
                    <a:pt x="0" y="0"/>
                  </a:moveTo>
                  <a:lnTo>
                    <a:pt x="0" y="144525"/>
                  </a:lnTo>
                  <a:lnTo>
                    <a:pt x="72262" y="216916"/>
                  </a:lnTo>
                  <a:lnTo>
                    <a:pt x="0" y="289179"/>
                  </a:lnTo>
                  <a:lnTo>
                    <a:pt x="0" y="433832"/>
                  </a:lnTo>
                  <a:lnTo>
                    <a:pt x="216915" y="216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6152" y="480059"/>
              <a:ext cx="102235" cy="196850"/>
            </a:xfrm>
            <a:custGeom>
              <a:avLst/>
              <a:gdLst/>
              <a:ahLst/>
              <a:cxnLst/>
              <a:rect l="l" t="t" r="r" b="b"/>
              <a:pathLst>
                <a:path w="102234" h="196850">
                  <a:moveTo>
                    <a:pt x="0" y="0"/>
                  </a:moveTo>
                  <a:lnTo>
                    <a:pt x="0" y="196595"/>
                  </a:lnTo>
                  <a:lnTo>
                    <a:pt x="102107" y="98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50798" y="413080"/>
            <a:ext cx="349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D61820"/>
                </a:solidFill>
                <a:latin typeface="Arial"/>
                <a:cs typeface="Arial"/>
              </a:rPr>
              <a:t>2.1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15441" y="414273"/>
            <a:ext cx="8924925" cy="363220"/>
            <a:chOff x="615441" y="414273"/>
            <a:chExt cx="8924925" cy="363220"/>
          </a:xfrm>
        </p:grpSpPr>
        <p:sp>
          <p:nvSpPr>
            <p:cNvPr id="15" name="object 15"/>
            <p:cNvSpPr/>
            <p:nvPr/>
          </p:nvSpPr>
          <p:spPr>
            <a:xfrm>
              <a:off x="621791" y="420623"/>
              <a:ext cx="213360" cy="312420"/>
            </a:xfrm>
            <a:custGeom>
              <a:avLst/>
              <a:gdLst/>
              <a:ahLst/>
              <a:cxnLst/>
              <a:rect l="l" t="t" r="r" b="b"/>
              <a:pathLst>
                <a:path w="213359" h="312420">
                  <a:moveTo>
                    <a:pt x="213080" y="0"/>
                  </a:moveTo>
                  <a:lnTo>
                    <a:pt x="54864" y="158241"/>
                  </a:lnTo>
                </a:path>
                <a:path w="213359" h="312420">
                  <a:moveTo>
                    <a:pt x="210311" y="312420"/>
                  </a:moveTo>
                  <a:lnTo>
                    <a:pt x="54864" y="156972"/>
                  </a:lnTo>
                </a:path>
                <a:path w="213359" h="312420">
                  <a:moveTo>
                    <a:pt x="77723" y="79248"/>
                  </a:moveTo>
                  <a:lnTo>
                    <a:pt x="0" y="156972"/>
                  </a:lnTo>
                </a:path>
                <a:path w="213359" h="312420">
                  <a:moveTo>
                    <a:pt x="77723" y="234696"/>
                  </a:moveTo>
                  <a:lnTo>
                    <a:pt x="0" y="156972"/>
                  </a:lnTo>
                </a:path>
              </a:pathLst>
            </a:custGeom>
            <a:ln w="12700">
              <a:solidFill>
                <a:srgbClr val="D618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1536" y="740663"/>
              <a:ext cx="7918704" cy="36575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Quy</a:t>
            </a:r>
            <a:r>
              <a:rPr sz="1800" spc="-25" dirty="0"/>
              <a:t> </a:t>
            </a:r>
            <a:r>
              <a:rPr sz="1800" spc="50" dirty="0"/>
              <a:t>trình</a:t>
            </a:r>
            <a:r>
              <a:rPr sz="1800" spc="-15" dirty="0"/>
              <a:t> </a:t>
            </a:r>
            <a:r>
              <a:rPr sz="1800" dirty="0"/>
              <a:t>thiết</a:t>
            </a:r>
            <a:r>
              <a:rPr sz="1800" spc="10" dirty="0"/>
              <a:t> </a:t>
            </a:r>
            <a:r>
              <a:rPr sz="1800" dirty="0"/>
              <a:t>kế</a:t>
            </a:r>
            <a:r>
              <a:rPr sz="1800" spc="-5" dirty="0"/>
              <a:t> </a:t>
            </a:r>
            <a:r>
              <a:rPr sz="1800" dirty="0"/>
              <a:t>tài liệu</a:t>
            </a:r>
            <a:r>
              <a:rPr sz="1800" spc="-15" dirty="0"/>
              <a:t> </a:t>
            </a:r>
            <a:r>
              <a:rPr sz="1800" dirty="0"/>
              <a:t>điện</a:t>
            </a:r>
            <a:r>
              <a:rPr sz="1800" spc="-15" dirty="0"/>
              <a:t> </a:t>
            </a:r>
            <a:r>
              <a:rPr sz="1800" dirty="0"/>
              <a:t>tử</a:t>
            </a:r>
            <a:r>
              <a:rPr sz="1800" spc="5" dirty="0"/>
              <a:t> </a:t>
            </a:r>
            <a:r>
              <a:rPr sz="1800" dirty="0"/>
              <a:t>trong</a:t>
            </a:r>
            <a:r>
              <a:rPr sz="1800" spc="-5" dirty="0"/>
              <a:t> </a:t>
            </a:r>
            <a:r>
              <a:rPr sz="1800" spc="50" dirty="0"/>
              <a:t>tổ</a:t>
            </a:r>
            <a:r>
              <a:rPr sz="1800" dirty="0"/>
              <a:t> </a:t>
            </a:r>
            <a:r>
              <a:rPr sz="1800" spc="-55" dirty="0"/>
              <a:t>chức</a:t>
            </a:r>
            <a:r>
              <a:rPr sz="1800" dirty="0"/>
              <a:t> hoạt</a:t>
            </a:r>
            <a:r>
              <a:rPr sz="1800" spc="5" dirty="0"/>
              <a:t> </a:t>
            </a:r>
            <a:r>
              <a:rPr sz="1800" dirty="0"/>
              <a:t>động</a:t>
            </a:r>
            <a:r>
              <a:rPr sz="1800" spc="-20" dirty="0"/>
              <a:t> </a:t>
            </a:r>
            <a:r>
              <a:rPr sz="1800" dirty="0"/>
              <a:t>giáo</a:t>
            </a:r>
            <a:r>
              <a:rPr sz="1800" spc="-10" dirty="0"/>
              <a:t> </a:t>
            </a:r>
            <a:r>
              <a:rPr sz="1800" dirty="0"/>
              <a:t>dục </a:t>
            </a:r>
            <a:r>
              <a:rPr sz="1800" spc="-20" dirty="0"/>
              <a:t>cho</a:t>
            </a:r>
            <a:r>
              <a:rPr sz="1800" spc="-5" dirty="0"/>
              <a:t> </a:t>
            </a:r>
            <a:r>
              <a:rPr sz="1800" spc="55" dirty="0"/>
              <a:t>trẻ</a:t>
            </a:r>
            <a:r>
              <a:rPr sz="1800" spc="-5" dirty="0"/>
              <a:t> </a:t>
            </a:r>
            <a:r>
              <a:rPr sz="1800" spc="80" dirty="0"/>
              <a:t>mầm</a:t>
            </a:r>
            <a:r>
              <a:rPr sz="1800" spc="20" dirty="0"/>
              <a:t> </a:t>
            </a:r>
            <a:r>
              <a:rPr sz="1800" spc="-25" dirty="0"/>
              <a:t>non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999" cy="6857998"/>
            <a:chOff x="0" y="0"/>
            <a:chExt cx="12191999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352040" cy="1175385"/>
            </a:xfrm>
            <a:custGeom>
              <a:avLst/>
              <a:gdLst/>
              <a:ahLst/>
              <a:cxnLst/>
              <a:rect l="l" t="t" r="r" b="b"/>
              <a:pathLst>
                <a:path w="2352040" h="1175385">
                  <a:moveTo>
                    <a:pt x="2230374" y="1650"/>
                  </a:moveTo>
                  <a:lnTo>
                    <a:pt x="0" y="1650"/>
                  </a:lnTo>
                  <a:lnTo>
                    <a:pt x="0" y="1175003"/>
                  </a:lnTo>
                  <a:lnTo>
                    <a:pt x="83244" y="1083690"/>
                  </a:lnTo>
                  <a:lnTo>
                    <a:pt x="135719" y="1029316"/>
                  </a:lnTo>
                  <a:lnTo>
                    <a:pt x="188231" y="976783"/>
                  </a:lnTo>
                  <a:lnTo>
                    <a:pt x="240750" y="926060"/>
                  </a:lnTo>
                  <a:lnTo>
                    <a:pt x="293249" y="877116"/>
                  </a:lnTo>
                  <a:lnTo>
                    <a:pt x="345701" y="829919"/>
                  </a:lnTo>
                  <a:lnTo>
                    <a:pt x="398077" y="784438"/>
                  </a:lnTo>
                  <a:lnTo>
                    <a:pt x="450350" y="740640"/>
                  </a:lnTo>
                  <a:lnTo>
                    <a:pt x="502491" y="698495"/>
                  </a:lnTo>
                  <a:lnTo>
                    <a:pt x="554473" y="657970"/>
                  </a:lnTo>
                  <a:lnTo>
                    <a:pt x="606267" y="619035"/>
                  </a:lnTo>
                  <a:lnTo>
                    <a:pt x="657847" y="581657"/>
                  </a:lnTo>
                  <a:lnTo>
                    <a:pt x="709183" y="545806"/>
                  </a:lnTo>
                  <a:lnTo>
                    <a:pt x="760248" y="511449"/>
                  </a:lnTo>
                  <a:lnTo>
                    <a:pt x="811014" y="478555"/>
                  </a:lnTo>
                  <a:lnTo>
                    <a:pt x="861454" y="447092"/>
                  </a:lnTo>
                  <a:lnTo>
                    <a:pt x="911539" y="417029"/>
                  </a:lnTo>
                  <a:lnTo>
                    <a:pt x="961241" y="388335"/>
                  </a:lnTo>
                  <a:lnTo>
                    <a:pt x="1010532" y="360977"/>
                  </a:lnTo>
                  <a:lnTo>
                    <a:pt x="1059385" y="334924"/>
                  </a:lnTo>
                  <a:lnTo>
                    <a:pt x="1107772" y="310145"/>
                  </a:lnTo>
                  <a:lnTo>
                    <a:pt x="1155664" y="286607"/>
                  </a:lnTo>
                  <a:lnTo>
                    <a:pt x="1203035" y="264281"/>
                  </a:lnTo>
                  <a:lnTo>
                    <a:pt x="1249855" y="243133"/>
                  </a:lnTo>
                  <a:lnTo>
                    <a:pt x="1296097" y="223132"/>
                  </a:lnTo>
                  <a:lnTo>
                    <a:pt x="1341733" y="204247"/>
                  </a:lnTo>
                  <a:lnTo>
                    <a:pt x="1386736" y="186447"/>
                  </a:lnTo>
                  <a:lnTo>
                    <a:pt x="1431077" y="169698"/>
                  </a:lnTo>
                  <a:lnTo>
                    <a:pt x="1474728" y="153971"/>
                  </a:lnTo>
                  <a:lnTo>
                    <a:pt x="1517661" y="139234"/>
                  </a:lnTo>
                  <a:lnTo>
                    <a:pt x="1559849" y="125454"/>
                  </a:lnTo>
                  <a:lnTo>
                    <a:pt x="1601264" y="112601"/>
                  </a:lnTo>
                  <a:lnTo>
                    <a:pt x="1641877" y="100642"/>
                  </a:lnTo>
                  <a:lnTo>
                    <a:pt x="1681662" y="89547"/>
                  </a:lnTo>
                  <a:lnTo>
                    <a:pt x="1720589" y="79283"/>
                  </a:lnTo>
                  <a:lnTo>
                    <a:pt x="1758631" y="69820"/>
                  </a:lnTo>
                  <a:lnTo>
                    <a:pt x="1795760" y="61125"/>
                  </a:lnTo>
                  <a:lnTo>
                    <a:pt x="1867168" y="45914"/>
                  </a:lnTo>
                  <a:lnTo>
                    <a:pt x="1934590" y="33398"/>
                  </a:lnTo>
                  <a:lnTo>
                    <a:pt x="1997801" y="23326"/>
                  </a:lnTo>
                  <a:lnTo>
                    <a:pt x="2056580" y="15443"/>
                  </a:lnTo>
                  <a:lnTo>
                    <a:pt x="2110702" y="9499"/>
                  </a:lnTo>
                  <a:lnTo>
                    <a:pt x="2159945" y="5239"/>
                  </a:lnTo>
                  <a:lnTo>
                    <a:pt x="2204085" y="2413"/>
                  </a:lnTo>
                  <a:lnTo>
                    <a:pt x="2230374" y="1650"/>
                  </a:lnTo>
                  <a:close/>
                </a:path>
                <a:path w="2352040" h="1175385">
                  <a:moveTo>
                    <a:pt x="2284222" y="0"/>
                  </a:moveTo>
                  <a:lnTo>
                    <a:pt x="2230374" y="1650"/>
                  </a:lnTo>
                  <a:lnTo>
                    <a:pt x="2351532" y="1650"/>
                  </a:lnTo>
                  <a:lnTo>
                    <a:pt x="2347158" y="1357"/>
                  </a:lnTo>
                  <a:lnTo>
                    <a:pt x="2334260" y="730"/>
                  </a:lnTo>
                  <a:lnTo>
                    <a:pt x="2313170" y="150"/>
                  </a:lnTo>
                  <a:lnTo>
                    <a:pt x="2284222" y="0"/>
                  </a:lnTo>
                  <a:close/>
                </a:path>
              </a:pathLst>
            </a:custGeom>
            <a:solidFill>
              <a:srgbClr val="B4A995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42770" cy="1164590"/>
            </a:xfrm>
            <a:custGeom>
              <a:avLst/>
              <a:gdLst/>
              <a:ahLst/>
              <a:cxnLst/>
              <a:rect l="l" t="t" r="r" b="b"/>
              <a:pathLst>
                <a:path w="1842770" h="1164590">
                  <a:moveTo>
                    <a:pt x="1142309" y="1143"/>
                  </a:moveTo>
                  <a:lnTo>
                    <a:pt x="0" y="1143"/>
                  </a:lnTo>
                  <a:lnTo>
                    <a:pt x="0" y="1164336"/>
                  </a:lnTo>
                  <a:lnTo>
                    <a:pt x="493990" y="445144"/>
                  </a:lnTo>
                  <a:lnTo>
                    <a:pt x="850582" y="84248"/>
                  </a:lnTo>
                  <a:lnTo>
                    <a:pt x="1142309" y="1143"/>
                  </a:lnTo>
                  <a:close/>
                </a:path>
                <a:path w="1842770" h="1164590">
                  <a:moveTo>
                    <a:pt x="1818490" y="0"/>
                  </a:moveTo>
                  <a:lnTo>
                    <a:pt x="1146321" y="0"/>
                  </a:lnTo>
                  <a:lnTo>
                    <a:pt x="1142309" y="1143"/>
                  </a:lnTo>
                  <a:lnTo>
                    <a:pt x="1842516" y="1143"/>
                  </a:lnTo>
                  <a:lnTo>
                    <a:pt x="1818490" y="0"/>
                  </a:lnTo>
                  <a:close/>
                </a:path>
              </a:pathLst>
            </a:custGeom>
            <a:solidFill>
              <a:srgbClr val="DA1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40"/>
              <a:ext cx="886968" cy="8737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944861" y="1727454"/>
              <a:ext cx="1450340" cy="0"/>
            </a:xfrm>
            <a:custGeom>
              <a:avLst/>
              <a:gdLst/>
              <a:ahLst/>
              <a:cxnLst/>
              <a:rect l="l" t="t" r="r" b="b"/>
              <a:pathLst>
                <a:path w="1450340">
                  <a:moveTo>
                    <a:pt x="0" y="0"/>
                  </a:moveTo>
                  <a:lnTo>
                    <a:pt x="1449832" y="0"/>
                  </a:lnTo>
                </a:path>
              </a:pathLst>
            </a:custGeom>
            <a:ln w="31750">
              <a:solidFill>
                <a:srgbClr val="6264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69308" y="1592579"/>
              <a:ext cx="7355205" cy="1993900"/>
            </a:xfrm>
            <a:custGeom>
              <a:avLst/>
              <a:gdLst/>
              <a:ahLst/>
              <a:cxnLst/>
              <a:rect l="l" t="t" r="r" b="b"/>
              <a:pathLst>
                <a:path w="7355205" h="1993900">
                  <a:moveTo>
                    <a:pt x="7354824" y="332232"/>
                  </a:moveTo>
                  <a:lnTo>
                    <a:pt x="7022592" y="0"/>
                  </a:lnTo>
                  <a:lnTo>
                    <a:pt x="0" y="0"/>
                  </a:lnTo>
                  <a:lnTo>
                    <a:pt x="0" y="1993392"/>
                  </a:lnTo>
                  <a:lnTo>
                    <a:pt x="7354824" y="1993392"/>
                  </a:lnTo>
                  <a:lnTo>
                    <a:pt x="7354824" y="332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10655" y="1633727"/>
              <a:ext cx="5300980" cy="15875"/>
            </a:xfrm>
            <a:custGeom>
              <a:avLst/>
              <a:gdLst/>
              <a:ahLst/>
              <a:cxnLst/>
              <a:rect l="l" t="t" r="r" b="b"/>
              <a:pathLst>
                <a:path w="5300980" h="15875">
                  <a:moveTo>
                    <a:pt x="0" y="0"/>
                  </a:moveTo>
                  <a:lnTo>
                    <a:pt x="5300472" y="15621"/>
                  </a:lnTo>
                </a:path>
              </a:pathLst>
            </a:custGeom>
            <a:ln w="3175">
              <a:solidFill>
                <a:srgbClr val="E000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83695" y="1648967"/>
              <a:ext cx="178435" cy="178435"/>
            </a:xfrm>
            <a:custGeom>
              <a:avLst/>
              <a:gdLst/>
              <a:ahLst/>
              <a:cxnLst/>
              <a:rect l="l" t="t" r="r" b="b"/>
              <a:pathLst>
                <a:path w="178434" h="178435">
                  <a:moveTo>
                    <a:pt x="0" y="0"/>
                  </a:moveTo>
                  <a:lnTo>
                    <a:pt x="0" y="178308"/>
                  </a:lnTo>
                  <a:lnTo>
                    <a:pt x="178307" y="178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449315" y="1705737"/>
            <a:ext cx="608838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Cần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tuân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thủ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các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qui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định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của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Pháp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luật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có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liên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quan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như </a:t>
            </a:r>
            <a:r>
              <a:rPr sz="1800" dirty="0">
                <a:latin typeface="Arial"/>
                <a:cs typeface="Arial"/>
              </a:rPr>
              <a:t>Bộ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luật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Dân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sự,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Luật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Sở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hữu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trí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tuệ,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Luật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ninh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mạng, </a:t>
            </a:r>
            <a:r>
              <a:rPr sz="1800" dirty="0">
                <a:latin typeface="Arial"/>
                <a:cs typeface="Arial"/>
              </a:rPr>
              <a:t>Luật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toàn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thông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tin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mạng,…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và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những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qui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định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hiện </a:t>
            </a:r>
            <a:r>
              <a:rPr sz="1800" spc="70" dirty="0">
                <a:latin typeface="Arial"/>
                <a:cs typeface="Arial"/>
              </a:rPr>
              <a:t>hành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của Bộ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Giáo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dục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và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Đào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tạo.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69308" y="1859813"/>
            <a:ext cx="7355205" cy="4370705"/>
            <a:chOff x="4369308" y="1859813"/>
            <a:chExt cx="7355205" cy="437070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8504" y="1859813"/>
              <a:ext cx="220606" cy="2206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8504" y="2150664"/>
              <a:ext cx="220606" cy="22064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829276" y="1919998"/>
              <a:ext cx="361315" cy="406400"/>
            </a:xfrm>
            <a:custGeom>
              <a:avLst/>
              <a:gdLst/>
              <a:ahLst/>
              <a:cxnLst/>
              <a:rect l="l" t="t" r="r" b="b"/>
              <a:pathLst>
                <a:path w="361314" h="406400">
                  <a:moveTo>
                    <a:pt x="250685" y="386130"/>
                  </a:moveTo>
                  <a:lnTo>
                    <a:pt x="249110" y="378320"/>
                  </a:lnTo>
                  <a:lnTo>
                    <a:pt x="244805" y="371944"/>
                  </a:lnTo>
                  <a:lnTo>
                    <a:pt x="238429" y="367639"/>
                  </a:lnTo>
                  <a:lnTo>
                    <a:pt x="230632" y="366064"/>
                  </a:lnTo>
                  <a:lnTo>
                    <a:pt x="20053" y="366064"/>
                  </a:lnTo>
                  <a:lnTo>
                    <a:pt x="12242" y="367639"/>
                  </a:lnTo>
                  <a:lnTo>
                    <a:pt x="5867" y="371944"/>
                  </a:lnTo>
                  <a:lnTo>
                    <a:pt x="1574" y="378320"/>
                  </a:lnTo>
                  <a:lnTo>
                    <a:pt x="0" y="386130"/>
                  </a:lnTo>
                  <a:lnTo>
                    <a:pt x="1574" y="393928"/>
                  </a:lnTo>
                  <a:lnTo>
                    <a:pt x="5867" y="400304"/>
                  </a:lnTo>
                  <a:lnTo>
                    <a:pt x="12242" y="404609"/>
                  </a:lnTo>
                  <a:lnTo>
                    <a:pt x="20053" y="406184"/>
                  </a:lnTo>
                  <a:lnTo>
                    <a:pt x="230632" y="406184"/>
                  </a:lnTo>
                  <a:lnTo>
                    <a:pt x="238429" y="404609"/>
                  </a:lnTo>
                  <a:lnTo>
                    <a:pt x="244805" y="400304"/>
                  </a:lnTo>
                  <a:lnTo>
                    <a:pt x="249110" y="393928"/>
                  </a:lnTo>
                  <a:lnTo>
                    <a:pt x="250685" y="386130"/>
                  </a:lnTo>
                  <a:close/>
                </a:path>
                <a:path w="361314" h="406400">
                  <a:moveTo>
                    <a:pt x="250685" y="95275"/>
                  </a:moveTo>
                  <a:lnTo>
                    <a:pt x="249110" y="87464"/>
                  </a:lnTo>
                  <a:lnTo>
                    <a:pt x="244805" y="81089"/>
                  </a:lnTo>
                  <a:lnTo>
                    <a:pt x="238429" y="76796"/>
                  </a:lnTo>
                  <a:lnTo>
                    <a:pt x="230632" y="75222"/>
                  </a:lnTo>
                  <a:lnTo>
                    <a:pt x="20053" y="75222"/>
                  </a:lnTo>
                  <a:lnTo>
                    <a:pt x="12242" y="76796"/>
                  </a:lnTo>
                  <a:lnTo>
                    <a:pt x="5867" y="81089"/>
                  </a:lnTo>
                  <a:lnTo>
                    <a:pt x="1574" y="87464"/>
                  </a:lnTo>
                  <a:lnTo>
                    <a:pt x="0" y="95275"/>
                  </a:lnTo>
                  <a:lnTo>
                    <a:pt x="1574" y="103085"/>
                  </a:lnTo>
                  <a:lnTo>
                    <a:pt x="5867" y="109461"/>
                  </a:lnTo>
                  <a:lnTo>
                    <a:pt x="12242" y="113753"/>
                  </a:lnTo>
                  <a:lnTo>
                    <a:pt x="20053" y="115328"/>
                  </a:lnTo>
                  <a:lnTo>
                    <a:pt x="230632" y="115328"/>
                  </a:lnTo>
                  <a:lnTo>
                    <a:pt x="238429" y="113753"/>
                  </a:lnTo>
                  <a:lnTo>
                    <a:pt x="244805" y="109461"/>
                  </a:lnTo>
                  <a:lnTo>
                    <a:pt x="249110" y="103085"/>
                  </a:lnTo>
                  <a:lnTo>
                    <a:pt x="250685" y="95275"/>
                  </a:lnTo>
                  <a:close/>
                </a:path>
                <a:path w="361314" h="406400">
                  <a:moveTo>
                    <a:pt x="360984" y="305892"/>
                  </a:moveTo>
                  <a:lnTo>
                    <a:pt x="359410" y="298081"/>
                  </a:lnTo>
                  <a:lnTo>
                    <a:pt x="355117" y="291706"/>
                  </a:lnTo>
                  <a:lnTo>
                    <a:pt x="348742" y="287413"/>
                  </a:lnTo>
                  <a:lnTo>
                    <a:pt x="340931" y="285838"/>
                  </a:lnTo>
                  <a:lnTo>
                    <a:pt x="20053" y="285838"/>
                  </a:lnTo>
                  <a:lnTo>
                    <a:pt x="12242" y="287413"/>
                  </a:lnTo>
                  <a:lnTo>
                    <a:pt x="5867" y="291706"/>
                  </a:lnTo>
                  <a:lnTo>
                    <a:pt x="1574" y="298081"/>
                  </a:lnTo>
                  <a:lnTo>
                    <a:pt x="0" y="305892"/>
                  </a:lnTo>
                  <a:lnTo>
                    <a:pt x="1574" y="313702"/>
                  </a:lnTo>
                  <a:lnTo>
                    <a:pt x="5867" y="320078"/>
                  </a:lnTo>
                  <a:lnTo>
                    <a:pt x="12242" y="324370"/>
                  </a:lnTo>
                  <a:lnTo>
                    <a:pt x="20053" y="325945"/>
                  </a:lnTo>
                  <a:lnTo>
                    <a:pt x="340931" y="325945"/>
                  </a:lnTo>
                  <a:lnTo>
                    <a:pt x="348742" y="324370"/>
                  </a:lnTo>
                  <a:lnTo>
                    <a:pt x="355117" y="320078"/>
                  </a:lnTo>
                  <a:lnTo>
                    <a:pt x="359410" y="313702"/>
                  </a:lnTo>
                  <a:lnTo>
                    <a:pt x="360984" y="305892"/>
                  </a:lnTo>
                  <a:close/>
                </a:path>
                <a:path w="361314" h="406400">
                  <a:moveTo>
                    <a:pt x="360984" y="20053"/>
                  </a:moveTo>
                  <a:lnTo>
                    <a:pt x="359410" y="12242"/>
                  </a:lnTo>
                  <a:lnTo>
                    <a:pt x="355117" y="5867"/>
                  </a:lnTo>
                  <a:lnTo>
                    <a:pt x="348742" y="1574"/>
                  </a:lnTo>
                  <a:lnTo>
                    <a:pt x="340931" y="0"/>
                  </a:lnTo>
                  <a:lnTo>
                    <a:pt x="20053" y="0"/>
                  </a:lnTo>
                  <a:lnTo>
                    <a:pt x="12242" y="1574"/>
                  </a:lnTo>
                  <a:lnTo>
                    <a:pt x="5867" y="5867"/>
                  </a:lnTo>
                  <a:lnTo>
                    <a:pt x="1574" y="12242"/>
                  </a:lnTo>
                  <a:lnTo>
                    <a:pt x="0" y="20053"/>
                  </a:lnTo>
                  <a:lnTo>
                    <a:pt x="1574" y="27863"/>
                  </a:lnTo>
                  <a:lnTo>
                    <a:pt x="5867" y="34239"/>
                  </a:lnTo>
                  <a:lnTo>
                    <a:pt x="12242" y="38531"/>
                  </a:lnTo>
                  <a:lnTo>
                    <a:pt x="20053" y="40119"/>
                  </a:lnTo>
                  <a:lnTo>
                    <a:pt x="340931" y="40119"/>
                  </a:lnTo>
                  <a:lnTo>
                    <a:pt x="348742" y="38531"/>
                  </a:lnTo>
                  <a:lnTo>
                    <a:pt x="355117" y="34239"/>
                  </a:lnTo>
                  <a:lnTo>
                    <a:pt x="359410" y="27863"/>
                  </a:lnTo>
                  <a:lnTo>
                    <a:pt x="360984" y="20053"/>
                  </a:lnTo>
                  <a:close/>
                </a:path>
              </a:pathLst>
            </a:custGeom>
            <a:solidFill>
              <a:srgbClr val="D6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44861" y="4066794"/>
              <a:ext cx="1450340" cy="0"/>
            </a:xfrm>
            <a:custGeom>
              <a:avLst/>
              <a:gdLst/>
              <a:ahLst/>
              <a:cxnLst/>
              <a:rect l="l" t="t" r="r" b="b"/>
              <a:pathLst>
                <a:path w="1450340">
                  <a:moveTo>
                    <a:pt x="0" y="0"/>
                  </a:moveTo>
                  <a:lnTo>
                    <a:pt x="1449832" y="0"/>
                  </a:lnTo>
                </a:path>
              </a:pathLst>
            </a:custGeom>
            <a:ln w="31750">
              <a:solidFill>
                <a:srgbClr val="6264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69308" y="3931919"/>
              <a:ext cx="7355205" cy="2298700"/>
            </a:xfrm>
            <a:custGeom>
              <a:avLst/>
              <a:gdLst/>
              <a:ahLst/>
              <a:cxnLst/>
              <a:rect l="l" t="t" r="r" b="b"/>
              <a:pathLst>
                <a:path w="7355205" h="2298700">
                  <a:moveTo>
                    <a:pt x="7354824" y="383032"/>
                  </a:moveTo>
                  <a:lnTo>
                    <a:pt x="6971792" y="0"/>
                  </a:lnTo>
                  <a:lnTo>
                    <a:pt x="0" y="0"/>
                  </a:lnTo>
                  <a:lnTo>
                    <a:pt x="0" y="2298192"/>
                  </a:lnTo>
                  <a:lnTo>
                    <a:pt x="7354824" y="2298192"/>
                  </a:lnTo>
                  <a:lnTo>
                    <a:pt x="7354824" y="383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10656" y="3973067"/>
              <a:ext cx="5300980" cy="15875"/>
            </a:xfrm>
            <a:custGeom>
              <a:avLst/>
              <a:gdLst/>
              <a:ahLst/>
              <a:cxnLst/>
              <a:rect l="l" t="t" r="r" b="b"/>
              <a:pathLst>
                <a:path w="5300980" h="15875">
                  <a:moveTo>
                    <a:pt x="0" y="0"/>
                  </a:moveTo>
                  <a:lnTo>
                    <a:pt x="5300472" y="15620"/>
                  </a:lnTo>
                </a:path>
              </a:pathLst>
            </a:custGeom>
            <a:ln w="3175">
              <a:solidFill>
                <a:srgbClr val="E000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283696" y="3988307"/>
              <a:ext cx="178435" cy="178435"/>
            </a:xfrm>
            <a:custGeom>
              <a:avLst/>
              <a:gdLst/>
              <a:ahLst/>
              <a:cxnLst/>
              <a:rect l="l" t="t" r="r" b="b"/>
              <a:pathLst>
                <a:path w="178434" h="178435">
                  <a:moveTo>
                    <a:pt x="0" y="0"/>
                  </a:moveTo>
                  <a:lnTo>
                    <a:pt x="0" y="178308"/>
                  </a:lnTo>
                  <a:lnTo>
                    <a:pt x="178307" y="178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449315" y="4045965"/>
            <a:ext cx="608774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Khi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truy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cập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các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liên</a:t>
            </a:r>
            <a:r>
              <a:rPr sz="1800" dirty="0">
                <a:latin typeface="Arial"/>
                <a:cs typeface="Arial"/>
              </a:rPr>
              <a:t> kết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đến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các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trang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web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và </a:t>
            </a:r>
            <a:r>
              <a:rPr sz="1800" spc="65" dirty="0">
                <a:latin typeface="Arial"/>
                <a:cs typeface="Arial"/>
              </a:rPr>
              <a:t>phần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mềm </a:t>
            </a:r>
            <a:r>
              <a:rPr sz="1800" spc="75" dirty="0">
                <a:latin typeface="Arial"/>
                <a:cs typeface="Arial"/>
              </a:rPr>
              <a:t>theo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hướng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dẫn,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nếu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gặp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những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tình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huống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phát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sinh </a:t>
            </a:r>
            <a:r>
              <a:rPr sz="1800" spc="60" dirty="0">
                <a:latin typeface="Arial"/>
                <a:cs typeface="Arial"/>
              </a:rPr>
              <a:t>không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đảm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bảo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những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qui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định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của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Pháp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luật</a:t>
            </a:r>
            <a:r>
              <a:rPr sz="1800" spc="3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và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qui </a:t>
            </a:r>
            <a:r>
              <a:rPr sz="1800" spc="80" dirty="0">
                <a:latin typeface="Arial"/>
                <a:cs typeface="Arial"/>
              </a:rPr>
              <a:t>định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spc="60" dirty="0">
                <a:latin typeface="Arial"/>
                <a:cs typeface="Arial"/>
              </a:rPr>
              <a:t>hiện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spc="65" dirty="0">
                <a:latin typeface="Arial"/>
                <a:cs typeface="Arial"/>
              </a:rPr>
              <a:t>hành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của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Bộ</a:t>
            </a:r>
            <a:r>
              <a:rPr sz="1800" spc="3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Giáo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dục</a:t>
            </a:r>
            <a:r>
              <a:rPr sz="1800" spc="3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và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Đào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tạo,</a:t>
            </a:r>
            <a:r>
              <a:rPr sz="1800" spc="30" dirty="0">
                <a:latin typeface="Arial"/>
                <a:cs typeface="Arial"/>
              </a:rPr>
              <a:t>  </a:t>
            </a:r>
            <a:r>
              <a:rPr sz="1800" spc="-20" dirty="0">
                <a:latin typeface="Arial"/>
                <a:cs typeface="Arial"/>
              </a:rPr>
              <a:t>GVMN </a:t>
            </a:r>
            <a:r>
              <a:rPr sz="1800" spc="60" dirty="0">
                <a:latin typeface="Arial"/>
                <a:cs typeface="Arial"/>
              </a:rPr>
              <a:t>không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nên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tiếp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tục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truy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cập.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361441"/>
            <a:ext cx="5190490" cy="5650865"/>
            <a:chOff x="0" y="361441"/>
            <a:chExt cx="5190490" cy="565086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8504" y="2649083"/>
              <a:ext cx="220606" cy="2201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8504" y="2939247"/>
              <a:ext cx="220606" cy="22012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829276" y="2709125"/>
              <a:ext cx="361315" cy="405765"/>
            </a:xfrm>
            <a:custGeom>
              <a:avLst/>
              <a:gdLst/>
              <a:ahLst/>
              <a:cxnLst/>
              <a:rect l="l" t="t" r="r" b="b"/>
              <a:pathLst>
                <a:path w="361314" h="405764">
                  <a:moveTo>
                    <a:pt x="250685" y="385216"/>
                  </a:moveTo>
                  <a:lnTo>
                    <a:pt x="249110" y="377418"/>
                  </a:lnTo>
                  <a:lnTo>
                    <a:pt x="244805" y="371068"/>
                  </a:lnTo>
                  <a:lnTo>
                    <a:pt x="238429" y="366776"/>
                  </a:lnTo>
                  <a:lnTo>
                    <a:pt x="230632" y="365201"/>
                  </a:lnTo>
                  <a:lnTo>
                    <a:pt x="20053" y="365201"/>
                  </a:lnTo>
                  <a:lnTo>
                    <a:pt x="12242" y="366776"/>
                  </a:lnTo>
                  <a:lnTo>
                    <a:pt x="5867" y="371068"/>
                  </a:lnTo>
                  <a:lnTo>
                    <a:pt x="1574" y="377418"/>
                  </a:lnTo>
                  <a:lnTo>
                    <a:pt x="0" y="385216"/>
                  </a:lnTo>
                  <a:lnTo>
                    <a:pt x="1574" y="393001"/>
                  </a:lnTo>
                  <a:lnTo>
                    <a:pt x="5867" y="399364"/>
                  </a:lnTo>
                  <a:lnTo>
                    <a:pt x="12242" y="403656"/>
                  </a:lnTo>
                  <a:lnTo>
                    <a:pt x="20053" y="405231"/>
                  </a:lnTo>
                  <a:lnTo>
                    <a:pt x="230632" y="405231"/>
                  </a:lnTo>
                  <a:lnTo>
                    <a:pt x="238429" y="403656"/>
                  </a:lnTo>
                  <a:lnTo>
                    <a:pt x="244805" y="399364"/>
                  </a:lnTo>
                  <a:lnTo>
                    <a:pt x="249110" y="393001"/>
                  </a:lnTo>
                  <a:lnTo>
                    <a:pt x="250685" y="385216"/>
                  </a:lnTo>
                  <a:close/>
                </a:path>
                <a:path w="361314" h="405764">
                  <a:moveTo>
                    <a:pt x="250685" y="95046"/>
                  </a:moveTo>
                  <a:lnTo>
                    <a:pt x="249110" y="87261"/>
                  </a:lnTo>
                  <a:lnTo>
                    <a:pt x="244805" y="80899"/>
                  </a:lnTo>
                  <a:lnTo>
                    <a:pt x="238429" y="76606"/>
                  </a:lnTo>
                  <a:lnTo>
                    <a:pt x="230632" y="75044"/>
                  </a:lnTo>
                  <a:lnTo>
                    <a:pt x="20053" y="75044"/>
                  </a:lnTo>
                  <a:lnTo>
                    <a:pt x="12242" y="76606"/>
                  </a:lnTo>
                  <a:lnTo>
                    <a:pt x="5867" y="80899"/>
                  </a:lnTo>
                  <a:lnTo>
                    <a:pt x="1574" y="87261"/>
                  </a:lnTo>
                  <a:lnTo>
                    <a:pt x="0" y="95046"/>
                  </a:lnTo>
                  <a:lnTo>
                    <a:pt x="1574" y="102844"/>
                  </a:lnTo>
                  <a:lnTo>
                    <a:pt x="5867" y="109194"/>
                  </a:lnTo>
                  <a:lnTo>
                    <a:pt x="12242" y="113487"/>
                  </a:lnTo>
                  <a:lnTo>
                    <a:pt x="20053" y="115062"/>
                  </a:lnTo>
                  <a:lnTo>
                    <a:pt x="230632" y="115062"/>
                  </a:lnTo>
                  <a:lnTo>
                    <a:pt x="238429" y="113487"/>
                  </a:lnTo>
                  <a:lnTo>
                    <a:pt x="244805" y="109194"/>
                  </a:lnTo>
                  <a:lnTo>
                    <a:pt x="249110" y="102844"/>
                  </a:lnTo>
                  <a:lnTo>
                    <a:pt x="250685" y="95046"/>
                  </a:lnTo>
                  <a:close/>
                </a:path>
                <a:path w="361314" h="405764">
                  <a:moveTo>
                    <a:pt x="360984" y="305168"/>
                  </a:moveTo>
                  <a:lnTo>
                    <a:pt x="359410" y="297383"/>
                  </a:lnTo>
                  <a:lnTo>
                    <a:pt x="355117" y="291020"/>
                  </a:lnTo>
                  <a:lnTo>
                    <a:pt x="348742" y="286727"/>
                  </a:lnTo>
                  <a:lnTo>
                    <a:pt x="340931" y="285153"/>
                  </a:lnTo>
                  <a:lnTo>
                    <a:pt x="20053" y="285153"/>
                  </a:lnTo>
                  <a:lnTo>
                    <a:pt x="12242" y="286727"/>
                  </a:lnTo>
                  <a:lnTo>
                    <a:pt x="5867" y="291020"/>
                  </a:lnTo>
                  <a:lnTo>
                    <a:pt x="1574" y="297383"/>
                  </a:lnTo>
                  <a:lnTo>
                    <a:pt x="0" y="305168"/>
                  </a:lnTo>
                  <a:lnTo>
                    <a:pt x="1574" y="312953"/>
                  </a:lnTo>
                  <a:lnTo>
                    <a:pt x="5867" y="319316"/>
                  </a:lnTo>
                  <a:lnTo>
                    <a:pt x="12242" y="323608"/>
                  </a:lnTo>
                  <a:lnTo>
                    <a:pt x="20053" y="325183"/>
                  </a:lnTo>
                  <a:lnTo>
                    <a:pt x="340931" y="325183"/>
                  </a:lnTo>
                  <a:lnTo>
                    <a:pt x="348742" y="323608"/>
                  </a:lnTo>
                  <a:lnTo>
                    <a:pt x="355117" y="319316"/>
                  </a:lnTo>
                  <a:lnTo>
                    <a:pt x="359410" y="312953"/>
                  </a:lnTo>
                  <a:lnTo>
                    <a:pt x="360984" y="305168"/>
                  </a:lnTo>
                  <a:close/>
                </a:path>
                <a:path w="361314" h="405764">
                  <a:moveTo>
                    <a:pt x="360984" y="20015"/>
                  </a:moveTo>
                  <a:lnTo>
                    <a:pt x="359410" y="12217"/>
                  </a:lnTo>
                  <a:lnTo>
                    <a:pt x="355117" y="5854"/>
                  </a:lnTo>
                  <a:lnTo>
                    <a:pt x="348742" y="1574"/>
                  </a:lnTo>
                  <a:lnTo>
                    <a:pt x="340931" y="0"/>
                  </a:lnTo>
                  <a:lnTo>
                    <a:pt x="20053" y="0"/>
                  </a:lnTo>
                  <a:lnTo>
                    <a:pt x="12242" y="1574"/>
                  </a:lnTo>
                  <a:lnTo>
                    <a:pt x="5867" y="5854"/>
                  </a:lnTo>
                  <a:lnTo>
                    <a:pt x="1574" y="12217"/>
                  </a:lnTo>
                  <a:lnTo>
                    <a:pt x="0" y="20015"/>
                  </a:lnTo>
                  <a:lnTo>
                    <a:pt x="1574" y="27800"/>
                  </a:lnTo>
                  <a:lnTo>
                    <a:pt x="5867" y="34163"/>
                  </a:lnTo>
                  <a:lnTo>
                    <a:pt x="12242" y="38442"/>
                  </a:lnTo>
                  <a:lnTo>
                    <a:pt x="20053" y="40017"/>
                  </a:lnTo>
                  <a:lnTo>
                    <a:pt x="340931" y="40017"/>
                  </a:lnTo>
                  <a:lnTo>
                    <a:pt x="348742" y="38442"/>
                  </a:lnTo>
                  <a:lnTo>
                    <a:pt x="355117" y="34163"/>
                  </a:lnTo>
                  <a:lnTo>
                    <a:pt x="359410" y="27800"/>
                  </a:lnTo>
                  <a:lnTo>
                    <a:pt x="360984" y="20015"/>
                  </a:lnTo>
                  <a:close/>
                </a:path>
              </a:pathLst>
            </a:custGeom>
            <a:solidFill>
              <a:srgbClr val="D6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68228" y="4290872"/>
              <a:ext cx="591820" cy="1471295"/>
            </a:xfrm>
            <a:custGeom>
              <a:avLst/>
              <a:gdLst/>
              <a:ahLst/>
              <a:cxnLst/>
              <a:rect l="l" t="t" r="r" b="b"/>
              <a:pathLst>
                <a:path w="591820" h="1471295">
                  <a:moveTo>
                    <a:pt x="68440" y="171564"/>
                  </a:moveTo>
                  <a:lnTo>
                    <a:pt x="34213" y="171564"/>
                  </a:lnTo>
                  <a:lnTo>
                    <a:pt x="34213" y="411746"/>
                  </a:lnTo>
                  <a:lnTo>
                    <a:pt x="68440" y="411746"/>
                  </a:lnTo>
                  <a:lnTo>
                    <a:pt x="68440" y="171564"/>
                  </a:lnTo>
                  <a:close/>
                </a:path>
                <a:path w="591820" h="1471295">
                  <a:moveTo>
                    <a:pt x="76060" y="1094613"/>
                  </a:moveTo>
                  <a:lnTo>
                    <a:pt x="41833" y="1094613"/>
                  </a:lnTo>
                  <a:lnTo>
                    <a:pt x="41833" y="1334173"/>
                  </a:lnTo>
                  <a:lnTo>
                    <a:pt x="76060" y="1334173"/>
                  </a:lnTo>
                  <a:lnTo>
                    <a:pt x="76060" y="1094613"/>
                  </a:lnTo>
                  <a:close/>
                </a:path>
                <a:path w="591820" h="1471295">
                  <a:moveTo>
                    <a:pt x="309105" y="76301"/>
                  </a:moveTo>
                  <a:lnTo>
                    <a:pt x="301434" y="68618"/>
                  </a:lnTo>
                  <a:lnTo>
                    <a:pt x="282549" y="68618"/>
                  </a:lnTo>
                  <a:lnTo>
                    <a:pt x="274878" y="76301"/>
                  </a:lnTo>
                  <a:lnTo>
                    <a:pt x="274878" y="95250"/>
                  </a:lnTo>
                  <a:lnTo>
                    <a:pt x="282549" y="102933"/>
                  </a:lnTo>
                  <a:lnTo>
                    <a:pt x="301434" y="102933"/>
                  </a:lnTo>
                  <a:lnTo>
                    <a:pt x="309105" y="95250"/>
                  </a:lnTo>
                  <a:lnTo>
                    <a:pt x="309105" y="85775"/>
                  </a:lnTo>
                  <a:lnTo>
                    <a:pt x="309105" y="76301"/>
                  </a:lnTo>
                  <a:close/>
                </a:path>
                <a:path w="591820" h="1471295">
                  <a:moveTo>
                    <a:pt x="316725" y="999604"/>
                  </a:moveTo>
                  <a:lnTo>
                    <a:pt x="309054" y="991946"/>
                  </a:lnTo>
                  <a:lnTo>
                    <a:pt x="290169" y="991946"/>
                  </a:lnTo>
                  <a:lnTo>
                    <a:pt x="282498" y="999604"/>
                  </a:lnTo>
                  <a:lnTo>
                    <a:pt x="282498" y="1018501"/>
                  </a:lnTo>
                  <a:lnTo>
                    <a:pt x="290169" y="1026160"/>
                  </a:lnTo>
                  <a:lnTo>
                    <a:pt x="309054" y="1026160"/>
                  </a:lnTo>
                  <a:lnTo>
                    <a:pt x="316725" y="1018501"/>
                  </a:lnTo>
                  <a:lnTo>
                    <a:pt x="316725" y="1009053"/>
                  </a:lnTo>
                  <a:lnTo>
                    <a:pt x="316725" y="999604"/>
                  </a:lnTo>
                  <a:close/>
                </a:path>
                <a:path w="591820" h="1471295">
                  <a:moveTo>
                    <a:pt x="340385" y="205879"/>
                  </a:moveTo>
                  <a:lnTo>
                    <a:pt x="332981" y="192087"/>
                  </a:lnTo>
                  <a:lnTo>
                    <a:pt x="321906" y="181229"/>
                  </a:lnTo>
                  <a:lnTo>
                    <a:pt x="307975" y="174117"/>
                  </a:lnTo>
                  <a:lnTo>
                    <a:pt x="291985" y="171564"/>
                  </a:lnTo>
                  <a:lnTo>
                    <a:pt x="276009" y="174117"/>
                  </a:lnTo>
                  <a:lnTo>
                    <a:pt x="262077" y="181229"/>
                  </a:lnTo>
                  <a:lnTo>
                    <a:pt x="251002" y="192087"/>
                  </a:lnTo>
                  <a:lnTo>
                    <a:pt x="243598" y="205879"/>
                  </a:lnTo>
                  <a:lnTo>
                    <a:pt x="340385" y="205879"/>
                  </a:lnTo>
                  <a:close/>
                </a:path>
                <a:path w="591820" h="1471295">
                  <a:moveTo>
                    <a:pt x="348005" y="1128839"/>
                  </a:moveTo>
                  <a:lnTo>
                    <a:pt x="340601" y="1115085"/>
                  </a:lnTo>
                  <a:lnTo>
                    <a:pt x="329526" y="1104252"/>
                  </a:lnTo>
                  <a:lnTo>
                    <a:pt x="315595" y="1097153"/>
                  </a:lnTo>
                  <a:lnTo>
                    <a:pt x="299605" y="1094613"/>
                  </a:lnTo>
                  <a:lnTo>
                    <a:pt x="283629" y="1097153"/>
                  </a:lnTo>
                  <a:lnTo>
                    <a:pt x="269697" y="1104252"/>
                  </a:lnTo>
                  <a:lnTo>
                    <a:pt x="258622" y="1115085"/>
                  </a:lnTo>
                  <a:lnTo>
                    <a:pt x="251218" y="1128839"/>
                  </a:lnTo>
                  <a:lnTo>
                    <a:pt x="348005" y="1128839"/>
                  </a:lnTo>
                  <a:close/>
                </a:path>
                <a:path w="591820" h="1471295">
                  <a:moveTo>
                    <a:pt x="480187" y="0"/>
                  </a:moveTo>
                  <a:lnTo>
                    <a:pt x="411746" y="0"/>
                  </a:lnTo>
                  <a:lnTo>
                    <a:pt x="411746" y="274497"/>
                  </a:lnTo>
                  <a:lnTo>
                    <a:pt x="411746" y="308813"/>
                  </a:lnTo>
                  <a:lnTo>
                    <a:pt x="411746" y="343128"/>
                  </a:lnTo>
                  <a:lnTo>
                    <a:pt x="411746" y="377444"/>
                  </a:lnTo>
                  <a:lnTo>
                    <a:pt x="172224" y="377444"/>
                  </a:lnTo>
                  <a:lnTo>
                    <a:pt x="172224" y="343128"/>
                  </a:lnTo>
                  <a:lnTo>
                    <a:pt x="411746" y="343128"/>
                  </a:lnTo>
                  <a:lnTo>
                    <a:pt x="411746" y="308813"/>
                  </a:lnTo>
                  <a:lnTo>
                    <a:pt x="274878" y="308813"/>
                  </a:lnTo>
                  <a:lnTo>
                    <a:pt x="274878" y="274497"/>
                  </a:lnTo>
                  <a:lnTo>
                    <a:pt x="411746" y="274497"/>
                  </a:lnTo>
                  <a:lnTo>
                    <a:pt x="411746" y="0"/>
                  </a:lnTo>
                  <a:lnTo>
                    <a:pt x="377532" y="0"/>
                  </a:lnTo>
                  <a:lnTo>
                    <a:pt x="377532" y="223037"/>
                  </a:lnTo>
                  <a:lnTo>
                    <a:pt x="377532" y="240182"/>
                  </a:lnTo>
                  <a:lnTo>
                    <a:pt x="240665" y="240182"/>
                  </a:lnTo>
                  <a:lnTo>
                    <a:pt x="240665" y="274497"/>
                  </a:lnTo>
                  <a:lnTo>
                    <a:pt x="240665" y="308813"/>
                  </a:lnTo>
                  <a:lnTo>
                    <a:pt x="172224" y="308813"/>
                  </a:lnTo>
                  <a:lnTo>
                    <a:pt x="172224" y="274497"/>
                  </a:lnTo>
                  <a:lnTo>
                    <a:pt x="240665" y="274497"/>
                  </a:lnTo>
                  <a:lnTo>
                    <a:pt x="240665" y="240182"/>
                  </a:lnTo>
                  <a:lnTo>
                    <a:pt x="206451" y="240182"/>
                  </a:lnTo>
                  <a:lnTo>
                    <a:pt x="206451" y="223037"/>
                  </a:lnTo>
                  <a:lnTo>
                    <a:pt x="213182" y="189674"/>
                  </a:lnTo>
                  <a:lnTo>
                    <a:pt x="231533" y="162407"/>
                  </a:lnTo>
                  <a:lnTo>
                    <a:pt x="258724" y="144005"/>
                  </a:lnTo>
                  <a:lnTo>
                    <a:pt x="291985" y="137248"/>
                  </a:lnTo>
                  <a:lnTo>
                    <a:pt x="272034" y="133197"/>
                  </a:lnTo>
                  <a:lnTo>
                    <a:pt x="255714" y="122161"/>
                  </a:lnTo>
                  <a:lnTo>
                    <a:pt x="244703" y="105791"/>
                  </a:lnTo>
                  <a:lnTo>
                    <a:pt x="240665" y="85775"/>
                  </a:lnTo>
                  <a:lnTo>
                    <a:pt x="244703" y="65760"/>
                  </a:lnTo>
                  <a:lnTo>
                    <a:pt x="255714" y="49403"/>
                  </a:lnTo>
                  <a:lnTo>
                    <a:pt x="272034" y="38366"/>
                  </a:lnTo>
                  <a:lnTo>
                    <a:pt x="291985" y="34315"/>
                  </a:lnTo>
                  <a:lnTo>
                    <a:pt x="311950" y="38366"/>
                  </a:lnTo>
                  <a:lnTo>
                    <a:pt x="328269" y="49403"/>
                  </a:lnTo>
                  <a:lnTo>
                    <a:pt x="339280" y="65760"/>
                  </a:lnTo>
                  <a:lnTo>
                    <a:pt x="343319" y="85775"/>
                  </a:lnTo>
                  <a:lnTo>
                    <a:pt x="339280" y="105791"/>
                  </a:lnTo>
                  <a:lnTo>
                    <a:pt x="328269" y="122161"/>
                  </a:lnTo>
                  <a:lnTo>
                    <a:pt x="311950" y="133197"/>
                  </a:lnTo>
                  <a:lnTo>
                    <a:pt x="291985" y="137248"/>
                  </a:lnTo>
                  <a:lnTo>
                    <a:pt x="325259" y="144005"/>
                  </a:lnTo>
                  <a:lnTo>
                    <a:pt x="352450" y="162407"/>
                  </a:lnTo>
                  <a:lnTo>
                    <a:pt x="370801" y="189674"/>
                  </a:lnTo>
                  <a:lnTo>
                    <a:pt x="377532" y="223037"/>
                  </a:lnTo>
                  <a:lnTo>
                    <a:pt x="377532" y="0"/>
                  </a:lnTo>
                  <a:lnTo>
                    <a:pt x="103797" y="0"/>
                  </a:lnTo>
                  <a:lnTo>
                    <a:pt x="103797" y="411746"/>
                  </a:lnTo>
                  <a:lnTo>
                    <a:pt x="480187" y="411746"/>
                  </a:lnTo>
                  <a:lnTo>
                    <a:pt x="480187" y="377444"/>
                  </a:lnTo>
                  <a:lnTo>
                    <a:pt x="480187" y="343128"/>
                  </a:lnTo>
                  <a:lnTo>
                    <a:pt x="480187" y="308813"/>
                  </a:lnTo>
                  <a:lnTo>
                    <a:pt x="480187" y="274497"/>
                  </a:lnTo>
                  <a:lnTo>
                    <a:pt x="480187" y="240182"/>
                  </a:lnTo>
                  <a:lnTo>
                    <a:pt x="480187" y="34315"/>
                  </a:lnTo>
                  <a:lnTo>
                    <a:pt x="480187" y="0"/>
                  </a:lnTo>
                  <a:close/>
                </a:path>
                <a:path w="591820" h="1471295">
                  <a:moveTo>
                    <a:pt x="487807" y="923493"/>
                  </a:moveTo>
                  <a:lnTo>
                    <a:pt x="419366" y="923493"/>
                  </a:lnTo>
                  <a:lnTo>
                    <a:pt x="419366" y="1197279"/>
                  </a:lnTo>
                  <a:lnTo>
                    <a:pt x="419366" y="1231506"/>
                  </a:lnTo>
                  <a:lnTo>
                    <a:pt x="419366" y="1265732"/>
                  </a:lnTo>
                  <a:lnTo>
                    <a:pt x="419366" y="1299959"/>
                  </a:lnTo>
                  <a:lnTo>
                    <a:pt x="179844" y="1299959"/>
                  </a:lnTo>
                  <a:lnTo>
                    <a:pt x="179844" y="1265732"/>
                  </a:lnTo>
                  <a:lnTo>
                    <a:pt x="419366" y="1265732"/>
                  </a:lnTo>
                  <a:lnTo>
                    <a:pt x="419366" y="1231506"/>
                  </a:lnTo>
                  <a:lnTo>
                    <a:pt x="282498" y="1231506"/>
                  </a:lnTo>
                  <a:lnTo>
                    <a:pt x="282498" y="1197279"/>
                  </a:lnTo>
                  <a:lnTo>
                    <a:pt x="419366" y="1197279"/>
                  </a:lnTo>
                  <a:lnTo>
                    <a:pt x="419366" y="923493"/>
                  </a:lnTo>
                  <a:lnTo>
                    <a:pt x="385152" y="923493"/>
                  </a:lnTo>
                  <a:lnTo>
                    <a:pt x="385152" y="1145946"/>
                  </a:lnTo>
                  <a:lnTo>
                    <a:pt x="385152" y="1163066"/>
                  </a:lnTo>
                  <a:lnTo>
                    <a:pt x="248285" y="1163066"/>
                  </a:lnTo>
                  <a:lnTo>
                    <a:pt x="248285" y="1197279"/>
                  </a:lnTo>
                  <a:lnTo>
                    <a:pt x="248285" y="1231506"/>
                  </a:lnTo>
                  <a:lnTo>
                    <a:pt x="179844" y="1231506"/>
                  </a:lnTo>
                  <a:lnTo>
                    <a:pt x="179844" y="1197279"/>
                  </a:lnTo>
                  <a:lnTo>
                    <a:pt x="248285" y="1197279"/>
                  </a:lnTo>
                  <a:lnTo>
                    <a:pt x="248285" y="1163066"/>
                  </a:lnTo>
                  <a:lnTo>
                    <a:pt x="214071" y="1163066"/>
                  </a:lnTo>
                  <a:lnTo>
                    <a:pt x="214071" y="1145946"/>
                  </a:lnTo>
                  <a:lnTo>
                    <a:pt x="220802" y="1112672"/>
                  </a:lnTo>
                  <a:lnTo>
                    <a:pt x="239153" y="1085481"/>
                  </a:lnTo>
                  <a:lnTo>
                    <a:pt x="266344" y="1067117"/>
                  </a:lnTo>
                  <a:lnTo>
                    <a:pt x="299605" y="1060386"/>
                  </a:lnTo>
                  <a:lnTo>
                    <a:pt x="279654" y="1056347"/>
                  </a:lnTo>
                  <a:lnTo>
                    <a:pt x="263334" y="1045337"/>
                  </a:lnTo>
                  <a:lnTo>
                    <a:pt x="252323" y="1029017"/>
                  </a:lnTo>
                  <a:lnTo>
                    <a:pt x="248285" y="1009053"/>
                  </a:lnTo>
                  <a:lnTo>
                    <a:pt x="252323" y="989088"/>
                  </a:lnTo>
                  <a:lnTo>
                    <a:pt x="263334" y="972769"/>
                  </a:lnTo>
                  <a:lnTo>
                    <a:pt x="279654" y="961758"/>
                  </a:lnTo>
                  <a:lnTo>
                    <a:pt x="299605" y="957719"/>
                  </a:lnTo>
                  <a:lnTo>
                    <a:pt x="319570" y="961758"/>
                  </a:lnTo>
                  <a:lnTo>
                    <a:pt x="335889" y="972769"/>
                  </a:lnTo>
                  <a:lnTo>
                    <a:pt x="346900" y="989088"/>
                  </a:lnTo>
                  <a:lnTo>
                    <a:pt x="350939" y="1009053"/>
                  </a:lnTo>
                  <a:lnTo>
                    <a:pt x="346900" y="1029017"/>
                  </a:lnTo>
                  <a:lnTo>
                    <a:pt x="335889" y="1045337"/>
                  </a:lnTo>
                  <a:lnTo>
                    <a:pt x="319570" y="1056347"/>
                  </a:lnTo>
                  <a:lnTo>
                    <a:pt x="299605" y="1060386"/>
                  </a:lnTo>
                  <a:lnTo>
                    <a:pt x="332879" y="1067117"/>
                  </a:lnTo>
                  <a:lnTo>
                    <a:pt x="360070" y="1085481"/>
                  </a:lnTo>
                  <a:lnTo>
                    <a:pt x="378421" y="1112672"/>
                  </a:lnTo>
                  <a:lnTo>
                    <a:pt x="385152" y="1145946"/>
                  </a:lnTo>
                  <a:lnTo>
                    <a:pt x="385152" y="923493"/>
                  </a:lnTo>
                  <a:lnTo>
                    <a:pt x="111417" y="923493"/>
                  </a:lnTo>
                  <a:lnTo>
                    <a:pt x="111417" y="1334173"/>
                  </a:lnTo>
                  <a:lnTo>
                    <a:pt x="487807" y="1334173"/>
                  </a:lnTo>
                  <a:lnTo>
                    <a:pt x="487807" y="1299959"/>
                  </a:lnTo>
                  <a:lnTo>
                    <a:pt x="487807" y="1265732"/>
                  </a:lnTo>
                  <a:lnTo>
                    <a:pt x="487807" y="1231506"/>
                  </a:lnTo>
                  <a:lnTo>
                    <a:pt x="487807" y="1197279"/>
                  </a:lnTo>
                  <a:lnTo>
                    <a:pt x="487807" y="1163066"/>
                  </a:lnTo>
                  <a:lnTo>
                    <a:pt x="487807" y="957719"/>
                  </a:lnTo>
                  <a:lnTo>
                    <a:pt x="487807" y="923493"/>
                  </a:lnTo>
                  <a:close/>
                </a:path>
                <a:path w="591820" h="1471295">
                  <a:moveTo>
                    <a:pt x="548627" y="171564"/>
                  </a:moveTo>
                  <a:lnTo>
                    <a:pt x="514400" y="171564"/>
                  </a:lnTo>
                  <a:lnTo>
                    <a:pt x="514400" y="411746"/>
                  </a:lnTo>
                  <a:lnTo>
                    <a:pt x="548627" y="411746"/>
                  </a:lnTo>
                  <a:lnTo>
                    <a:pt x="548627" y="171564"/>
                  </a:lnTo>
                  <a:close/>
                </a:path>
                <a:path w="591820" h="1471295">
                  <a:moveTo>
                    <a:pt x="556247" y="1094613"/>
                  </a:moveTo>
                  <a:lnTo>
                    <a:pt x="522020" y="1094613"/>
                  </a:lnTo>
                  <a:lnTo>
                    <a:pt x="522020" y="1334173"/>
                  </a:lnTo>
                  <a:lnTo>
                    <a:pt x="556247" y="1334173"/>
                  </a:lnTo>
                  <a:lnTo>
                    <a:pt x="556247" y="1094613"/>
                  </a:lnTo>
                  <a:close/>
                </a:path>
                <a:path w="591820" h="1471295">
                  <a:moveTo>
                    <a:pt x="583984" y="446062"/>
                  </a:moveTo>
                  <a:lnTo>
                    <a:pt x="0" y="446062"/>
                  </a:lnTo>
                  <a:lnTo>
                    <a:pt x="0" y="463219"/>
                  </a:lnTo>
                  <a:lnTo>
                    <a:pt x="6731" y="496570"/>
                  </a:lnTo>
                  <a:lnTo>
                    <a:pt x="25082" y="523849"/>
                  </a:lnTo>
                  <a:lnTo>
                    <a:pt x="52285" y="542251"/>
                  </a:lnTo>
                  <a:lnTo>
                    <a:pt x="85547" y="548995"/>
                  </a:lnTo>
                  <a:lnTo>
                    <a:pt x="498436" y="548995"/>
                  </a:lnTo>
                  <a:lnTo>
                    <a:pt x="531698" y="542251"/>
                  </a:lnTo>
                  <a:lnTo>
                    <a:pt x="558901" y="523849"/>
                  </a:lnTo>
                  <a:lnTo>
                    <a:pt x="577253" y="496570"/>
                  </a:lnTo>
                  <a:lnTo>
                    <a:pt x="583984" y="463219"/>
                  </a:lnTo>
                  <a:lnTo>
                    <a:pt x="583984" y="446062"/>
                  </a:lnTo>
                  <a:close/>
                </a:path>
                <a:path w="591820" h="1471295">
                  <a:moveTo>
                    <a:pt x="591604" y="1368399"/>
                  </a:moveTo>
                  <a:lnTo>
                    <a:pt x="7620" y="1368399"/>
                  </a:lnTo>
                  <a:lnTo>
                    <a:pt x="7620" y="1385506"/>
                  </a:lnTo>
                  <a:lnTo>
                    <a:pt x="14351" y="1418780"/>
                  </a:lnTo>
                  <a:lnTo>
                    <a:pt x="32702" y="1445983"/>
                  </a:lnTo>
                  <a:lnTo>
                    <a:pt x="59905" y="1464335"/>
                  </a:lnTo>
                  <a:lnTo>
                    <a:pt x="93167" y="1471066"/>
                  </a:lnTo>
                  <a:lnTo>
                    <a:pt x="506056" y="1471066"/>
                  </a:lnTo>
                  <a:lnTo>
                    <a:pt x="539318" y="1464335"/>
                  </a:lnTo>
                  <a:lnTo>
                    <a:pt x="566521" y="1445983"/>
                  </a:lnTo>
                  <a:lnTo>
                    <a:pt x="584873" y="1418780"/>
                  </a:lnTo>
                  <a:lnTo>
                    <a:pt x="591604" y="1385506"/>
                  </a:lnTo>
                  <a:lnTo>
                    <a:pt x="591604" y="1368399"/>
                  </a:lnTo>
                  <a:close/>
                </a:path>
              </a:pathLst>
            </a:custGeom>
            <a:solidFill>
              <a:srgbClr val="CE1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524000"/>
              <a:ext cx="4338827" cy="448818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22577" y="361441"/>
              <a:ext cx="217170" cy="434340"/>
            </a:xfrm>
            <a:custGeom>
              <a:avLst/>
              <a:gdLst/>
              <a:ahLst/>
              <a:cxnLst/>
              <a:rect l="l" t="t" r="r" b="b"/>
              <a:pathLst>
                <a:path w="217169" h="434340">
                  <a:moveTo>
                    <a:pt x="0" y="0"/>
                  </a:moveTo>
                  <a:lnTo>
                    <a:pt x="0" y="144525"/>
                  </a:lnTo>
                  <a:lnTo>
                    <a:pt x="72262" y="216916"/>
                  </a:lnTo>
                  <a:lnTo>
                    <a:pt x="0" y="289179"/>
                  </a:lnTo>
                  <a:lnTo>
                    <a:pt x="0" y="433832"/>
                  </a:lnTo>
                  <a:lnTo>
                    <a:pt x="216915" y="216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66444" y="480059"/>
              <a:ext cx="100965" cy="196850"/>
            </a:xfrm>
            <a:custGeom>
              <a:avLst/>
              <a:gdLst/>
              <a:ahLst/>
              <a:cxnLst/>
              <a:rect l="l" t="t" r="r" b="b"/>
              <a:pathLst>
                <a:path w="100965" h="196850">
                  <a:moveTo>
                    <a:pt x="0" y="0"/>
                  </a:moveTo>
                  <a:lnTo>
                    <a:pt x="0" y="196595"/>
                  </a:lnTo>
                  <a:lnTo>
                    <a:pt x="100584" y="98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50798" y="413080"/>
            <a:ext cx="349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D61820"/>
                </a:solidFill>
                <a:latin typeface="Arial"/>
                <a:cs typeface="Arial"/>
              </a:rPr>
              <a:t>2.2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15441" y="414273"/>
            <a:ext cx="8924925" cy="363220"/>
            <a:chOff x="615441" y="414273"/>
            <a:chExt cx="8924925" cy="363220"/>
          </a:xfrm>
        </p:grpSpPr>
        <p:sp>
          <p:nvSpPr>
            <p:cNvPr id="32" name="object 32"/>
            <p:cNvSpPr/>
            <p:nvPr/>
          </p:nvSpPr>
          <p:spPr>
            <a:xfrm>
              <a:off x="621791" y="420623"/>
              <a:ext cx="213360" cy="312420"/>
            </a:xfrm>
            <a:custGeom>
              <a:avLst/>
              <a:gdLst/>
              <a:ahLst/>
              <a:cxnLst/>
              <a:rect l="l" t="t" r="r" b="b"/>
              <a:pathLst>
                <a:path w="213359" h="312420">
                  <a:moveTo>
                    <a:pt x="213080" y="0"/>
                  </a:moveTo>
                  <a:lnTo>
                    <a:pt x="54864" y="158241"/>
                  </a:lnTo>
                </a:path>
                <a:path w="213359" h="312420">
                  <a:moveTo>
                    <a:pt x="210311" y="312420"/>
                  </a:moveTo>
                  <a:lnTo>
                    <a:pt x="54864" y="156972"/>
                  </a:lnTo>
                </a:path>
                <a:path w="213359" h="312420">
                  <a:moveTo>
                    <a:pt x="77723" y="79248"/>
                  </a:moveTo>
                  <a:lnTo>
                    <a:pt x="0" y="156972"/>
                  </a:lnTo>
                </a:path>
                <a:path w="213359" h="312420">
                  <a:moveTo>
                    <a:pt x="77723" y="234696"/>
                  </a:moveTo>
                  <a:lnTo>
                    <a:pt x="0" y="156972"/>
                  </a:lnTo>
                </a:path>
              </a:pathLst>
            </a:custGeom>
            <a:ln w="12700">
              <a:solidFill>
                <a:srgbClr val="D618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1536" y="740663"/>
              <a:ext cx="7918704" cy="36575"/>
            </a:xfrm>
            <a:prstGeom prst="rect">
              <a:avLst/>
            </a:prstGeom>
          </p:spPr>
        </p:pic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646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Nguyên</a:t>
            </a:r>
            <a:r>
              <a:rPr sz="1800" spc="5" dirty="0"/>
              <a:t> </a:t>
            </a:r>
            <a:r>
              <a:rPr sz="1800" dirty="0"/>
              <a:t>tắc </a:t>
            </a:r>
            <a:r>
              <a:rPr sz="1800" spc="-80" dirty="0"/>
              <a:t>sử</a:t>
            </a:r>
            <a:r>
              <a:rPr sz="1800" spc="10" dirty="0"/>
              <a:t> </a:t>
            </a:r>
            <a:r>
              <a:rPr sz="1800" dirty="0"/>
              <a:t>dụng </a:t>
            </a:r>
            <a:r>
              <a:rPr sz="1800" spc="-55" dirty="0"/>
              <a:t>các</a:t>
            </a:r>
            <a:r>
              <a:rPr sz="1800" dirty="0"/>
              <a:t> </a:t>
            </a:r>
            <a:r>
              <a:rPr sz="1800" spc="-20" dirty="0"/>
              <a:t>ứng</a:t>
            </a:r>
            <a:r>
              <a:rPr sz="1800" spc="5" dirty="0"/>
              <a:t> </a:t>
            </a:r>
            <a:r>
              <a:rPr sz="1800" dirty="0"/>
              <a:t>dụng khi</a:t>
            </a:r>
            <a:r>
              <a:rPr sz="1800" spc="-5" dirty="0"/>
              <a:t> </a:t>
            </a:r>
            <a:r>
              <a:rPr sz="1800" dirty="0"/>
              <a:t>thiết</a:t>
            </a:r>
            <a:r>
              <a:rPr sz="1800" spc="10" dirty="0"/>
              <a:t> </a:t>
            </a:r>
            <a:r>
              <a:rPr sz="1800" dirty="0"/>
              <a:t>kế</a:t>
            </a:r>
            <a:r>
              <a:rPr sz="1800" spc="-10" dirty="0"/>
              <a:t> </a:t>
            </a:r>
            <a:r>
              <a:rPr sz="1800" dirty="0"/>
              <a:t>tài</a:t>
            </a:r>
            <a:r>
              <a:rPr sz="1800" spc="5" dirty="0"/>
              <a:t> </a:t>
            </a:r>
            <a:r>
              <a:rPr sz="1800" dirty="0"/>
              <a:t>liệu điện</a:t>
            </a:r>
            <a:r>
              <a:rPr sz="1800" spc="-10" dirty="0"/>
              <a:t> </a:t>
            </a:r>
            <a:r>
              <a:rPr sz="1800" spc="-25" dirty="0"/>
              <a:t>tử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999" cy="6857998"/>
            <a:chOff x="0" y="0"/>
            <a:chExt cx="12191999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352040" cy="1175385"/>
            </a:xfrm>
            <a:custGeom>
              <a:avLst/>
              <a:gdLst/>
              <a:ahLst/>
              <a:cxnLst/>
              <a:rect l="l" t="t" r="r" b="b"/>
              <a:pathLst>
                <a:path w="2352040" h="1175385">
                  <a:moveTo>
                    <a:pt x="2230374" y="1650"/>
                  </a:moveTo>
                  <a:lnTo>
                    <a:pt x="0" y="1650"/>
                  </a:lnTo>
                  <a:lnTo>
                    <a:pt x="0" y="1175003"/>
                  </a:lnTo>
                  <a:lnTo>
                    <a:pt x="83244" y="1083690"/>
                  </a:lnTo>
                  <a:lnTo>
                    <a:pt x="135719" y="1029316"/>
                  </a:lnTo>
                  <a:lnTo>
                    <a:pt x="188231" y="976783"/>
                  </a:lnTo>
                  <a:lnTo>
                    <a:pt x="240750" y="926060"/>
                  </a:lnTo>
                  <a:lnTo>
                    <a:pt x="293249" y="877116"/>
                  </a:lnTo>
                  <a:lnTo>
                    <a:pt x="345701" y="829919"/>
                  </a:lnTo>
                  <a:lnTo>
                    <a:pt x="398077" y="784438"/>
                  </a:lnTo>
                  <a:lnTo>
                    <a:pt x="450350" y="740640"/>
                  </a:lnTo>
                  <a:lnTo>
                    <a:pt x="502491" y="698495"/>
                  </a:lnTo>
                  <a:lnTo>
                    <a:pt x="554473" y="657970"/>
                  </a:lnTo>
                  <a:lnTo>
                    <a:pt x="606267" y="619035"/>
                  </a:lnTo>
                  <a:lnTo>
                    <a:pt x="657847" y="581657"/>
                  </a:lnTo>
                  <a:lnTo>
                    <a:pt x="709183" y="545806"/>
                  </a:lnTo>
                  <a:lnTo>
                    <a:pt x="760248" y="511449"/>
                  </a:lnTo>
                  <a:lnTo>
                    <a:pt x="811014" y="478555"/>
                  </a:lnTo>
                  <a:lnTo>
                    <a:pt x="861454" y="447092"/>
                  </a:lnTo>
                  <a:lnTo>
                    <a:pt x="911539" y="417029"/>
                  </a:lnTo>
                  <a:lnTo>
                    <a:pt x="961241" y="388335"/>
                  </a:lnTo>
                  <a:lnTo>
                    <a:pt x="1010532" y="360977"/>
                  </a:lnTo>
                  <a:lnTo>
                    <a:pt x="1059385" y="334924"/>
                  </a:lnTo>
                  <a:lnTo>
                    <a:pt x="1107772" y="310145"/>
                  </a:lnTo>
                  <a:lnTo>
                    <a:pt x="1155664" y="286607"/>
                  </a:lnTo>
                  <a:lnTo>
                    <a:pt x="1203035" y="264281"/>
                  </a:lnTo>
                  <a:lnTo>
                    <a:pt x="1249855" y="243133"/>
                  </a:lnTo>
                  <a:lnTo>
                    <a:pt x="1296097" y="223132"/>
                  </a:lnTo>
                  <a:lnTo>
                    <a:pt x="1341733" y="204247"/>
                  </a:lnTo>
                  <a:lnTo>
                    <a:pt x="1386736" y="186447"/>
                  </a:lnTo>
                  <a:lnTo>
                    <a:pt x="1431077" y="169698"/>
                  </a:lnTo>
                  <a:lnTo>
                    <a:pt x="1474728" y="153971"/>
                  </a:lnTo>
                  <a:lnTo>
                    <a:pt x="1517661" y="139234"/>
                  </a:lnTo>
                  <a:lnTo>
                    <a:pt x="1559849" y="125454"/>
                  </a:lnTo>
                  <a:lnTo>
                    <a:pt x="1601264" y="112601"/>
                  </a:lnTo>
                  <a:lnTo>
                    <a:pt x="1641877" y="100642"/>
                  </a:lnTo>
                  <a:lnTo>
                    <a:pt x="1681662" y="89547"/>
                  </a:lnTo>
                  <a:lnTo>
                    <a:pt x="1720589" y="79283"/>
                  </a:lnTo>
                  <a:lnTo>
                    <a:pt x="1758631" y="69820"/>
                  </a:lnTo>
                  <a:lnTo>
                    <a:pt x="1795760" y="61125"/>
                  </a:lnTo>
                  <a:lnTo>
                    <a:pt x="1867168" y="45914"/>
                  </a:lnTo>
                  <a:lnTo>
                    <a:pt x="1934590" y="33398"/>
                  </a:lnTo>
                  <a:lnTo>
                    <a:pt x="1997801" y="23326"/>
                  </a:lnTo>
                  <a:lnTo>
                    <a:pt x="2056580" y="15443"/>
                  </a:lnTo>
                  <a:lnTo>
                    <a:pt x="2110702" y="9499"/>
                  </a:lnTo>
                  <a:lnTo>
                    <a:pt x="2159945" y="5239"/>
                  </a:lnTo>
                  <a:lnTo>
                    <a:pt x="2204085" y="2413"/>
                  </a:lnTo>
                  <a:lnTo>
                    <a:pt x="2230374" y="1650"/>
                  </a:lnTo>
                  <a:close/>
                </a:path>
                <a:path w="2352040" h="1175385">
                  <a:moveTo>
                    <a:pt x="2284222" y="0"/>
                  </a:moveTo>
                  <a:lnTo>
                    <a:pt x="2230374" y="1650"/>
                  </a:lnTo>
                  <a:lnTo>
                    <a:pt x="2351532" y="1650"/>
                  </a:lnTo>
                  <a:lnTo>
                    <a:pt x="2347158" y="1357"/>
                  </a:lnTo>
                  <a:lnTo>
                    <a:pt x="2334260" y="730"/>
                  </a:lnTo>
                  <a:lnTo>
                    <a:pt x="2313170" y="150"/>
                  </a:lnTo>
                  <a:lnTo>
                    <a:pt x="2284222" y="0"/>
                  </a:lnTo>
                  <a:close/>
                </a:path>
              </a:pathLst>
            </a:custGeom>
            <a:solidFill>
              <a:srgbClr val="B4A995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42770" cy="1164590"/>
            </a:xfrm>
            <a:custGeom>
              <a:avLst/>
              <a:gdLst/>
              <a:ahLst/>
              <a:cxnLst/>
              <a:rect l="l" t="t" r="r" b="b"/>
              <a:pathLst>
                <a:path w="1842770" h="1164590">
                  <a:moveTo>
                    <a:pt x="1142309" y="1143"/>
                  </a:moveTo>
                  <a:lnTo>
                    <a:pt x="0" y="1143"/>
                  </a:lnTo>
                  <a:lnTo>
                    <a:pt x="0" y="1164336"/>
                  </a:lnTo>
                  <a:lnTo>
                    <a:pt x="493990" y="445144"/>
                  </a:lnTo>
                  <a:lnTo>
                    <a:pt x="850582" y="84248"/>
                  </a:lnTo>
                  <a:lnTo>
                    <a:pt x="1142309" y="1143"/>
                  </a:lnTo>
                  <a:close/>
                </a:path>
                <a:path w="1842770" h="1164590">
                  <a:moveTo>
                    <a:pt x="1818490" y="0"/>
                  </a:moveTo>
                  <a:lnTo>
                    <a:pt x="1146321" y="0"/>
                  </a:lnTo>
                  <a:lnTo>
                    <a:pt x="1142309" y="1143"/>
                  </a:lnTo>
                  <a:lnTo>
                    <a:pt x="1842516" y="1143"/>
                  </a:lnTo>
                  <a:lnTo>
                    <a:pt x="1818490" y="0"/>
                  </a:lnTo>
                  <a:close/>
                </a:path>
              </a:pathLst>
            </a:custGeom>
            <a:solidFill>
              <a:srgbClr val="DA1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40"/>
              <a:ext cx="886968" cy="8737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14069" y="361441"/>
              <a:ext cx="217170" cy="434340"/>
            </a:xfrm>
            <a:custGeom>
              <a:avLst/>
              <a:gdLst/>
              <a:ahLst/>
              <a:cxnLst/>
              <a:rect l="l" t="t" r="r" b="b"/>
              <a:pathLst>
                <a:path w="217169" h="434340">
                  <a:moveTo>
                    <a:pt x="0" y="0"/>
                  </a:moveTo>
                  <a:lnTo>
                    <a:pt x="0" y="144525"/>
                  </a:lnTo>
                  <a:lnTo>
                    <a:pt x="72390" y="216916"/>
                  </a:lnTo>
                  <a:lnTo>
                    <a:pt x="0" y="289179"/>
                  </a:lnTo>
                  <a:lnTo>
                    <a:pt x="0" y="433832"/>
                  </a:lnTo>
                  <a:lnTo>
                    <a:pt x="216915" y="216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57300" y="480059"/>
              <a:ext cx="102235" cy="196850"/>
            </a:xfrm>
            <a:custGeom>
              <a:avLst/>
              <a:gdLst/>
              <a:ahLst/>
              <a:cxnLst/>
              <a:rect l="l" t="t" r="r" b="b"/>
              <a:pathLst>
                <a:path w="102234" h="196850">
                  <a:moveTo>
                    <a:pt x="0" y="0"/>
                  </a:moveTo>
                  <a:lnTo>
                    <a:pt x="0" y="196595"/>
                  </a:lnTo>
                  <a:lnTo>
                    <a:pt x="102108" y="98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50798" y="413080"/>
            <a:ext cx="349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D61820"/>
                </a:solidFill>
                <a:latin typeface="Arial"/>
                <a:cs typeface="Arial"/>
              </a:rPr>
              <a:t>2.3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5441" y="414273"/>
            <a:ext cx="10779760" cy="5438140"/>
            <a:chOff x="615441" y="414273"/>
            <a:chExt cx="10779760" cy="5438140"/>
          </a:xfrm>
        </p:grpSpPr>
        <p:sp>
          <p:nvSpPr>
            <p:cNvPr id="12" name="object 12"/>
            <p:cNvSpPr/>
            <p:nvPr/>
          </p:nvSpPr>
          <p:spPr>
            <a:xfrm>
              <a:off x="621791" y="420623"/>
              <a:ext cx="213360" cy="312420"/>
            </a:xfrm>
            <a:custGeom>
              <a:avLst/>
              <a:gdLst/>
              <a:ahLst/>
              <a:cxnLst/>
              <a:rect l="l" t="t" r="r" b="b"/>
              <a:pathLst>
                <a:path w="213359" h="312420">
                  <a:moveTo>
                    <a:pt x="213080" y="0"/>
                  </a:moveTo>
                  <a:lnTo>
                    <a:pt x="54864" y="158241"/>
                  </a:lnTo>
                </a:path>
                <a:path w="213359" h="312420">
                  <a:moveTo>
                    <a:pt x="210311" y="312420"/>
                  </a:moveTo>
                  <a:lnTo>
                    <a:pt x="54864" y="156972"/>
                  </a:lnTo>
                </a:path>
                <a:path w="213359" h="312420">
                  <a:moveTo>
                    <a:pt x="77723" y="79248"/>
                  </a:moveTo>
                  <a:lnTo>
                    <a:pt x="0" y="156972"/>
                  </a:lnTo>
                </a:path>
                <a:path w="213359" h="312420">
                  <a:moveTo>
                    <a:pt x="77723" y="234696"/>
                  </a:moveTo>
                  <a:lnTo>
                    <a:pt x="0" y="156972"/>
                  </a:lnTo>
                </a:path>
              </a:pathLst>
            </a:custGeom>
            <a:ln w="12700">
              <a:solidFill>
                <a:srgbClr val="D618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1347" y="1072895"/>
              <a:ext cx="7920228" cy="365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1268" y="2049779"/>
              <a:ext cx="10215880" cy="3633470"/>
            </a:xfrm>
            <a:custGeom>
              <a:avLst/>
              <a:gdLst/>
              <a:ahLst/>
              <a:cxnLst/>
              <a:rect l="l" t="t" r="r" b="b"/>
              <a:pathLst>
                <a:path w="10215880" h="3633470">
                  <a:moveTo>
                    <a:pt x="10215372" y="229743"/>
                  </a:moveTo>
                  <a:lnTo>
                    <a:pt x="10210698" y="183451"/>
                  </a:lnTo>
                  <a:lnTo>
                    <a:pt x="10197313" y="140322"/>
                  </a:lnTo>
                  <a:lnTo>
                    <a:pt x="10176129" y="101307"/>
                  </a:lnTo>
                  <a:lnTo>
                    <a:pt x="10148075" y="67297"/>
                  </a:lnTo>
                  <a:lnTo>
                    <a:pt x="10114064" y="39243"/>
                  </a:lnTo>
                  <a:lnTo>
                    <a:pt x="10075050" y="18059"/>
                  </a:lnTo>
                  <a:lnTo>
                    <a:pt x="10031920" y="4673"/>
                  </a:lnTo>
                  <a:lnTo>
                    <a:pt x="9985629" y="0"/>
                  </a:lnTo>
                  <a:lnTo>
                    <a:pt x="229768" y="0"/>
                  </a:lnTo>
                  <a:lnTo>
                    <a:pt x="183451" y="4673"/>
                  </a:lnTo>
                  <a:lnTo>
                    <a:pt x="140322" y="18059"/>
                  </a:lnTo>
                  <a:lnTo>
                    <a:pt x="101295" y="39243"/>
                  </a:lnTo>
                  <a:lnTo>
                    <a:pt x="67297" y="67297"/>
                  </a:lnTo>
                  <a:lnTo>
                    <a:pt x="39230" y="101307"/>
                  </a:lnTo>
                  <a:lnTo>
                    <a:pt x="18046" y="140322"/>
                  </a:lnTo>
                  <a:lnTo>
                    <a:pt x="4660" y="183451"/>
                  </a:lnTo>
                  <a:lnTo>
                    <a:pt x="0" y="229743"/>
                  </a:lnTo>
                  <a:lnTo>
                    <a:pt x="0" y="3403473"/>
                  </a:lnTo>
                  <a:lnTo>
                    <a:pt x="4660" y="3449777"/>
                  </a:lnTo>
                  <a:lnTo>
                    <a:pt x="18046" y="3492906"/>
                  </a:lnTo>
                  <a:lnTo>
                    <a:pt x="39230" y="3531920"/>
                  </a:lnTo>
                  <a:lnTo>
                    <a:pt x="67297" y="3565931"/>
                  </a:lnTo>
                  <a:lnTo>
                    <a:pt x="101295" y="3593985"/>
                  </a:lnTo>
                  <a:lnTo>
                    <a:pt x="140322" y="3615169"/>
                  </a:lnTo>
                  <a:lnTo>
                    <a:pt x="183451" y="3628555"/>
                  </a:lnTo>
                  <a:lnTo>
                    <a:pt x="229768" y="3633216"/>
                  </a:lnTo>
                  <a:lnTo>
                    <a:pt x="9985629" y="3633216"/>
                  </a:lnTo>
                  <a:lnTo>
                    <a:pt x="10031920" y="3628555"/>
                  </a:lnTo>
                  <a:lnTo>
                    <a:pt x="10075050" y="3615169"/>
                  </a:lnTo>
                  <a:lnTo>
                    <a:pt x="10114064" y="3593985"/>
                  </a:lnTo>
                  <a:lnTo>
                    <a:pt x="10148075" y="3565931"/>
                  </a:lnTo>
                  <a:lnTo>
                    <a:pt x="10176129" y="3531920"/>
                  </a:lnTo>
                  <a:lnTo>
                    <a:pt x="10197313" y="3492906"/>
                  </a:lnTo>
                  <a:lnTo>
                    <a:pt x="10210698" y="3449777"/>
                  </a:lnTo>
                  <a:lnTo>
                    <a:pt x="10215372" y="3403473"/>
                  </a:lnTo>
                  <a:lnTo>
                    <a:pt x="10215372" y="229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103" y="1879091"/>
              <a:ext cx="10556875" cy="3967479"/>
            </a:xfrm>
            <a:custGeom>
              <a:avLst/>
              <a:gdLst/>
              <a:ahLst/>
              <a:cxnLst/>
              <a:rect l="l" t="t" r="r" b="b"/>
              <a:pathLst>
                <a:path w="10556875" h="3967479">
                  <a:moveTo>
                    <a:pt x="0" y="279146"/>
                  </a:moveTo>
                  <a:lnTo>
                    <a:pt x="3653" y="233864"/>
                  </a:lnTo>
                  <a:lnTo>
                    <a:pt x="14229" y="190910"/>
                  </a:lnTo>
                  <a:lnTo>
                    <a:pt x="31154" y="150857"/>
                  </a:lnTo>
                  <a:lnTo>
                    <a:pt x="53853" y="114281"/>
                  </a:lnTo>
                  <a:lnTo>
                    <a:pt x="81751" y="81756"/>
                  </a:lnTo>
                  <a:lnTo>
                    <a:pt x="114273" y="53856"/>
                  </a:lnTo>
                  <a:lnTo>
                    <a:pt x="150844" y="31155"/>
                  </a:lnTo>
                  <a:lnTo>
                    <a:pt x="190890" y="14230"/>
                  </a:lnTo>
                  <a:lnTo>
                    <a:pt x="233836" y="3653"/>
                  </a:lnTo>
                  <a:lnTo>
                    <a:pt x="279107" y="0"/>
                  </a:lnTo>
                  <a:lnTo>
                    <a:pt x="10277602" y="0"/>
                  </a:lnTo>
                  <a:lnTo>
                    <a:pt x="10322883" y="3653"/>
                  </a:lnTo>
                  <a:lnTo>
                    <a:pt x="10365837" y="14230"/>
                  </a:lnTo>
                  <a:lnTo>
                    <a:pt x="10405890" y="31155"/>
                  </a:lnTo>
                  <a:lnTo>
                    <a:pt x="10442466" y="53856"/>
                  </a:lnTo>
                  <a:lnTo>
                    <a:pt x="10474991" y="81756"/>
                  </a:lnTo>
                  <a:lnTo>
                    <a:pt x="10502891" y="114281"/>
                  </a:lnTo>
                  <a:lnTo>
                    <a:pt x="10525592" y="150857"/>
                  </a:lnTo>
                  <a:lnTo>
                    <a:pt x="10542517" y="190910"/>
                  </a:lnTo>
                  <a:lnTo>
                    <a:pt x="10553094" y="233864"/>
                  </a:lnTo>
                  <a:lnTo>
                    <a:pt x="10556748" y="279146"/>
                  </a:lnTo>
                  <a:lnTo>
                    <a:pt x="10556748" y="3687826"/>
                  </a:lnTo>
                  <a:lnTo>
                    <a:pt x="10553094" y="3733107"/>
                  </a:lnTo>
                  <a:lnTo>
                    <a:pt x="10542517" y="3776061"/>
                  </a:lnTo>
                  <a:lnTo>
                    <a:pt x="10525592" y="3816114"/>
                  </a:lnTo>
                  <a:lnTo>
                    <a:pt x="10502891" y="3852690"/>
                  </a:lnTo>
                  <a:lnTo>
                    <a:pt x="10474991" y="3885215"/>
                  </a:lnTo>
                  <a:lnTo>
                    <a:pt x="10442466" y="3913115"/>
                  </a:lnTo>
                  <a:lnTo>
                    <a:pt x="10405890" y="3935816"/>
                  </a:lnTo>
                  <a:lnTo>
                    <a:pt x="10365837" y="3952741"/>
                  </a:lnTo>
                  <a:lnTo>
                    <a:pt x="10322883" y="3963318"/>
                  </a:lnTo>
                  <a:lnTo>
                    <a:pt x="10277602" y="3966972"/>
                  </a:lnTo>
                  <a:lnTo>
                    <a:pt x="279107" y="3966972"/>
                  </a:lnTo>
                  <a:lnTo>
                    <a:pt x="233836" y="3963318"/>
                  </a:lnTo>
                  <a:lnTo>
                    <a:pt x="190890" y="3952741"/>
                  </a:lnTo>
                  <a:lnTo>
                    <a:pt x="150844" y="3935816"/>
                  </a:lnTo>
                  <a:lnTo>
                    <a:pt x="114273" y="3913115"/>
                  </a:lnTo>
                  <a:lnTo>
                    <a:pt x="81751" y="3885215"/>
                  </a:lnTo>
                  <a:lnTo>
                    <a:pt x="53853" y="3852690"/>
                  </a:lnTo>
                  <a:lnTo>
                    <a:pt x="31154" y="3816114"/>
                  </a:lnTo>
                  <a:lnTo>
                    <a:pt x="14229" y="3776061"/>
                  </a:lnTo>
                  <a:lnTo>
                    <a:pt x="3653" y="3733107"/>
                  </a:lnTo>
                  <a:lnTo>
                    <a:pt x="0" y="3687826"/>
                  </a:lnTo>
                  <a:lnTo>
                    <a:pt x="0" y="279146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49880" y="1609343"/>
              <a:ext cx="6492240" cy="643255"/>
            </a:xfrm>
            <a:custGeom>
              <a:avLst/>
              <a:gdLst/>
              <a:ahLst/>
              <a:cxnLst/>
              <a:rect l="l" t="t" r="r" b="b"/>
              <a:pathLst>
                <a:path w="6492240" h="643255">
                  <a:moveTo>
                    <a:pt x="6170676" y="0"/>
                  </a:moveTo>
                  <a:lnTo>
                    <a:pt x="321563" y="0"/>
                  </a:lnTo>
                  <a:lnTo>
                    <a:pt x="274056" y="3487"/>
                  </a:lnTo>
                  <a:lnTo>
                    <a:pt x="228709" y="13618"/>
                  </a:lnTo>
                  <a:lnTo>
                    <a:pt x="186021" y="29894"/>
                  </a:lnTo>
                  <a:lnTo>
                    <a:pt x="146490" y="51818"/>
                  </a:lnTo>
                  <a:lnTo>
                    <a:pt x="110614" y="78890"/>
                  </a:lnTo>
                  <a:lnTo>
                    <a:pt x="78890" y="110614"/>
                  </a:lnTo>
                  <a:lnTo>
                    <a:pt x="51818" y="146490"/>
                  </a:lnTo>
                  <a:lnTo>
                    <a:pt x="29894" y="186021"/>
                  </a:lnTo>
                  <a:lnTo>
                    <a:pt x="13618" y="228709"/>
                  </a:lnTo>
                  <a:lnTo>
                    <a:pt x="3487" y="274056"/>
                  </a:lnTo>
                  <a:lnTo>
                    <a:pt x="0" y="321563"/>
                  </a:lnTo>
                  <a:lnTo>
                    <a:pt x="3487" y="369071"/>
                  </a:lnTo>
                  <a:lnTo>
                    <a:pt x="13618" y="414418"/>
                  </a:lnTo>
                  <a:lnTo>
                    <a:pt x="29894" y="457106"/>
                  </a:lnTo>
                  <a:lnTo>
                    <a:pt x="51818" y="496637"/>
                  </a:lnTo>
                  <a:lnTo>
                    <a:pt x="78890" y="532513"/>
                  </a:lnTo>
                  <a:lnTo>
                    <a:pt x="110614" y="564237"/>
                  </a:lnTo>
                  <a:lnTo>
                    <a:pt x="146490" y="591309"/>
                  </a:lnTo>
                  <a:lnTo>
                    <a:pt x="186021" y="613233"/>
                  </a:lnTo>
                  <a:lnTo>
                    <a:pt x="228709" y="629509"/>
                  </a:lnTo>
                  <a:lnTo>
                    <a:pt x="274056" y="639640"/>
                  </a:lnTo>
                  <a:lnTo>
                    <a:pt x="321563" y="643127"/>
                  </a:lnTo>
                  <a:lnTo>
                    <a:pt x="6170676" y="643127"/>
                  </a:lnTo>
                  <a:lnTo>
                    <a:pt x="6218183" y="639640"/>
                  </a:lnTo>
                  <a:lnTo>
                    <a:pt x="6263530" y="629509"/>
                  </a:lnTo>
                  <a:lnTo>
                    <a:pt x="6306218" y="613233"/>
                  </a:lnTo>
                  <a:lnTo>
                    <a:pt x="6345749" y="591309"/>
                  </a:lnTo>
                  <a:lnTo>
                    <a:pt x="6381625" y="564237"/>
                  </a:lnTo>
                  <a:lnTo>
                    <a:pt x="6413349" y="532513"/>
                  </a:lnTo>
                  <a:lnTo>
                    <a:pt x="6440421" y="496637"/>
                  </a:lnTo>
                  <a:lnTo>
                    <a:pt x="6462345" y="457106"/>
                  </a:lnTo>
                  <a:lnTo>
                    <a:pt x="6478621" y="414418"/>
                  </a:lnTo>
                  <a:lnTo>
                    <a:pt x="6488752" y="369071"/>
                  </a:lnTo>
                  <a:lnTo>
                    <a:pt x="6492240" y="321563"/>
                  </a:lnTo>
                  <a:lnTo>
                    <a:pt x="6488752" y="274056"/>
                  </a:lnTo>
                  <a:lnTo>
                    <a:pt x="6478621" y="228709"/>
                  </a:lnTo>
                  <a:lnTo>
                    <a:pt x="6462345" y="186021"/>
                  </a:lnTo>
                  <a:lnTo>
                    <a:pt x="6440421" y="146490"/>
                  </a:lnTo>
                  <a:lnTo>
                    <a:pt x="6413349" y="110614"/>
                  </a:lnTo>
                  <a:lnTo>
                    <a:pt x="6381625" y="78890"/>
                  </a:lnTo>
                  <a:lnTo>
                    <a:pt x="6345749" y="51818"/>
                  </a:lnTo>
                  <a:lnTo>
                    <a:pt x="6306218" y="29894"/>
                  </a:lnTo>
                  <a:lnTo>
                    <a:pt x="6263530" y="13618"/>
                  </a:lnTo>
                  <a:lnTo>
                    <a:pt x="6218183" y="3487"/>
                  </a:lnTo>
                  <a:lnTo>
                    <a:pt x="6170676" y="0"/>
                  </a:lnTo>
                  <a:close/>
                </a:path>
              </a:pathLst>
            </a:custGeom>
            <a:solidFill>
              <a:srgbClr val="D2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94485" y="172973"/>
            <a:ext cx="831469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800"/>
              </a:lnSpc>
              <a:spcBef>
                <a:spcPts val="100"/>
              </a:spcBef>
            </a:pPr>
            <a:r>
              <a:rPr sz="1800" spc="-50" dirty="0"/>
              <a:t>Giới</a:t>
            </a:r>
            <a:r>
              <a:rPr sz="1800" spc="-5" dirty="0"/>
              <a:t> </a:t>
            </a:r>
            <a:r>
              <a:rPr sz="1800" dirty="0"/>
              <a:t>thiệu</a:t>
            </a:r>
            <a:r>
              <a:rPr sz="1800" spc="5" dirty="0"/>
              <a:t> </a:t>
            </a:r>
            <a:r>
              <a:rPr sz="1800" spc="60" dirty="0"/>
              <a:t>một</a:t>
            </a:r>
            <a:r>
              <a:rPr sz="1800" spc="10" dirty="0"/>
              <a:t> </a:t>
            </a:r>
            <a:r>
              <a:rPr sz="1800" spc="-50" dirty="0"/>
              <a:t>số</a:t>
            </a:r>
            <a:r>
              <a:rPr sz="1800" dirty="0"/>
              <a:t> </a:t>
            </a:r>
            <a:r>
              <a:rPr sz="1800" spc="-20" dirty="0"/>
              <a:t>ứng</a:t>
            </a:r>
            <a:r>
              <a:rPr sz="1800" spc="10" dirty="0"/>
              <a:t> </a:t>
            </a:r>
            <a:r>
              <a:rPr sz="1800" dirty="0"/>
              <a:t>dụng </a:t>
            </a:r>
            <a:r>
              <a:rPr sz="1800" spc="-35" dirty="0"/>
              <a:t>công</a:t>
            </a:r>
            <a:r>
              <a:rPr sz="1800" spc="5" dirty="0"/>
              <a:t> </a:t>
            </a:r>
            <a:r>
              <a:rPr sz="1800" dirty="0"/>
              <a:t>nghệ thiết</a:t>
            </a:r>
            <a:r>
              <a:rPr sz="1800" spc="15" dirty="0"/>
              <a:t> </a:t>
            </a:r>
            <a:r>
              <a:rPr sz="1800" dirty="0"/>
              <a:t>kế</a:t>
            </a:r>
            <a:r>
              <a:rPr sz="1800" spc="-10" dirty="0"/>
              <a:t> </a:t>
            </a:r>
            <a:r>
              <a:rPr sz="1800" dirty="0"/>
              <a:t>tài</a:t>
            </a:r>
            <a:r>
              <a:rPr sz="1800" spc="5" dirty="0"/>
              <a:t> </a:t>
            </a:r>
            <a:r>
              <a:rPr sz="1800" dirty="0"/>
              <a:t>liệu</a:t>
            </a:r>
            <a:r>
              <a:rPr sz="1800" spc="-5" dirty="0"/>
              <a:t> </a:t>
            </a:r>
            <a:r>
              <a:rPr sz="1800" dirty="0"/>
              <a:t>điện tử</a:t>
            </a:r>
            <a:r>
              <a:rPr sz="1800" spc="15" dirty="0"/>
              <a:t> </a:t>
            </a:r>
            <a:r>
              <a:rPr sz="1800" dirty="0"/>
              <a:t>trong</a:t>
            </a:r>
            <a:r>
              <a:rPr sz="1800" spc="-15" dirty="0"/>
              <a:t> </a:t>
            </a:r>
            <a:r>
              <a:rPr sz="1800" spc="50" dirty="0"/>
              <a:t>tổ</a:t>
            </a:r>
            <a:r>
              <a:rPr sz="1800" spc="10" dirty="0"/>
              <a:t> </a:t>
            </a:r>
            <a:r>
              <a:rPr sz="1800" spc="-20" dirty="0"/>
              <a:t>chức </a:t>
            </a:r>
            <a:r>
              <a:rPr sz="1800" dirty="0"/>
              <a:t>hoạt</a:t>
            </a:r>
            <a:r>
              <a:rPr sz="1800" spc="-45" dirty="0"/>
              <a:t> </a:t>
            </a:r>
            <a:r>
              <a:rPr sz="1800" dirty="0"/>
              <a:t>động</a:t>
            </a:r>
            <a:r>
              <a:rPr sz="1800" spc="-60" dirty="0"/>
              <a:t> </a:t>
            </a:r>
            <a:r>
              <a:rPr sz="1800" dirty="0"/>
              <a:t>giáo</a:t>
            </a:r>
            <a:r>
              <a:rPr sz="1800" spc="-45" dirty="0"/>
              <a:t> </a:t>
            </a:r>
            <a:r>
              <a:rPr sz="1800" spc="-10" dirty="0"/>
              <a:t>dục</a:t>
            </a:r>
            <a:r>
              <a:rPr sz="1800" spc="-45" dirty="0"/>
              <a:t> </a:t>
            </a:r>
            <a:r>
              <a:rPr sz="1800" spc="-20" dirty="0"/>
              <a:t>cho</a:t>
            </a:r>
            <a:r>
              <a:rPr sz="1800" spc="-50" dirty="0"/>
              <a:t> </a:t>
            </a:r>
            <a:r>
              <a:rPr sz="1800" spc="55" dirty="0"/>
              <a:t>trẻ</a:t>
            </a:r>
            <a:r>
              <a:rPr sz="1800" spc="-45" dirty="0"/>
              <a:t> </a:t>
            </a:r>
            <a:r>
              <a:rPr sz="1800" spc="80" dirty="0"/>
              <a:t>mầm</a:t>
            </a:r>
            <a:r>
              <a:rPr sz="1800" spc="-40" dirty="0"/>
              <a:t> </a:t>
            </a:r>
            <a:r>
              <a:rPr sz="1800" spc="-25" dirty="0"/>
              <a:t>non</a:t>
            </a:r>
            <a:endParaRPr sz="1800"/>
          </a:p>
        </p:txBody>
      </p:sp>
      <p:sp>
        <p:nvSpPr>
          <p:cNvPr id="18" name="object 18"/>
          <p:cNvSpPr txBox="1"/>
          <p:nvPr/>
        </p:nvSpPr>
        <p:spPr>
          <a:xfrm>
            <a:off x="3176397" y="1777746"/>
            <a:ext cx="5835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20" dirty="0">
                <a:solidFill>
                  <a:srgbClr val="FFFFFF"/>
                </a:solidFill>
                <a:latin typeface="Arial"/>
                <a:cs typeface="Arial"/>
              </a:rPr>
              <a:t>Một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số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ứng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dụng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công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nghệ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trong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xây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dựng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giáo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án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70482" y="2504055"/>
            <a:ext cx="6155690" cy="1013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0100"/>
              </a:lnSpc>
              <a:spcBef>
                <a:spcPts val="95"/>
              </a:spcBef>
            </a:pPr>
            <a:r>
              <a:rPr sz="1800" spc="105" dirty="0">
                <a:latin typeface="Arial"/>
                <a:cs typeface="Arial"/>
              </a:rPr>
              <a:t>Một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số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ứng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dụng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công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nghệ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(công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cụ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CNTT)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quen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thuộc giúp</a:t>
            </a:r>
            <a:r>
              <a:rPr sz="1800" spc="4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giáo</a:t>
            </a:r>
            <a:r>
              <a:rPr sz="1800" spc="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viên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xây</a:t>
            </a:r>
            <a:r>
              <a:rPr sz="1800" spc="495" dirty="0">
                <a:latin typeface="Arial"/>
                <a:cs typeface="Arial"/>
              </a:rPr>
              <a:t> </a:t>
            </a:r>
            <a:r>
              <a:rPr sz="1800" spc="125" dirty="0">
                <a:latin typeface="Arial"/>
                <a:cs typeface="Arial"/>
              </a:rPr>
              <a:t>dựng</a:t>
            </a:r>
            <a:r>
              <a:rPr sz="1800" spc="4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giáo  án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như</a:t>
            </a:r>
            <a:r>
              <a:rPr sz="1800" spc="484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Microsoft</a:t>
            </a:r>
            <a:r>
              <a:rPr sz="1800" spc="5" dirty="0">
                <a:latin typeface="Arial"/>
                <a:cs typeface="Arial"/>
              </a:rPr>
              <a:t>  </a:t>
            </a:r>
            <a:r>
              <a:rPr sz="1800" spc="-10" dirty="0">
                <a:latin typeface="Arial"/>
                <a:cs typeface="Arial"/>
              </a:rPr>
              <a:t>Word, </a:t>
            </a:r>
            <a:r>
              <a:rPr sz="1800" dirty="0">
                <a:latin typeface="Arial"/>
                <a:cs typeface="Arial"/>
              </a:rPr>
              <a:t>Google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Docs.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251077" y="2587751"/>
            <a:ext cx="9683750" cy="2743200"/>
            <a:chOff x="1251077" y="2587751"/>
            <a:chExt cx="9683750" cy="274320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1077" y="2587751"/>
              <a:ext cx="240919" cy="2057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0524" y="3428999"/>
              <a:ext cx="3352800" cy="19019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94904" y="2695955"/>
              <a:ext cx="2939796" cy="22021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999" cy="6857998"/>
            <a:chOff x="0" y="0"/>
            <a:chExt cx="12191999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352040" cy="1175385"/>
            </a:xfrm>
            <a:custGeom>
              <a:avLst/>
              <a:gdLst/>
              <a:ahLst/>
              <a:cxnLst/>
              <a:rect l="l" t="t" r="r" b="b"/>
              <a:pathLst>
                <a:path w="2352040" h="1175385">
                  <a:moveTo>
                    <a:pt x="2230374" y="1650"/>
                  </a:moveTo>
                  <a:lnTo>
                    <a:pt x="0" y="1650"/>
                  </a:lnTo>
                  <a:lnTo>
                    <a:pt x="0" y="1175003"/>
                  </a:lnTo>
                  <a:lnTo>
                    <a:pt x="83244" y="1083690"/>
                  </a:lnTo>
                  <a:lnTo>
                    <a:pt x="135719" y="1029316"/>
                  </a:lnTo>
                  <a:lnTo>
                    <a:pt x="188231" y="976783"/>
                  </a:lnTo>
                  <a:lnTo>
                    <a:pt x="240750" y="926060"/>
                  </a:lnTo>
                  <a:lnTo>
                    <a:pt x="293249" y="877116"/>
                  </a:lnTo>
                  <a:lnTo>
                    <a:pt x="345701" y="829919"/>
                  </a:lnTo>
                  <a:lnTo>
                    <a:pt x="398077" y="784438"/>
                  </a:lnTo>
                  <a:lnTo>
                    <a:pt x="450350" y="740640"/>
                  </a:lnTo>
                  <a:lnTo>
                    <a:pt x="502491" y="698495"/>
                  </a:lnTo>
                  <a:lnTo>
                    <a:pt x="554473" y="657970"/>
                  </a:lnTo>
                  <a:lnTo>
                    <a:pt x="606267" y="619035"/>
                  </a:lnTo>
                  <a:lnTo>
                    <a:pt x="657847" y="581657"/>
                  </a:lnTo>
                  <a:lnTo>
                    <a:pt x="709183" y="545806"/>
                  </a:lnTo>
                  <a:lnTo>
                    <a:pt x="760248" y="511449"/>
                  </a:lnTo>
                  <a:lnTo>
                    <a:pt x="811014" y="478555"/>
                  </a:lnTo>
                  <a:lnTo>
                    <a:pt x="861454" y="447092"/>
                  </a:lnTo>
                  <a:lnTo>
                    <a:pt x="911539" y="417029"/>
                  </a:lnTo>
                  <a:lnTo>
                    <a:pt x="961241" y="388335"/>
                  </a:lnTo>
                  <a:lnTo>
                    <a:pt x="1010532" y="360977"/>
                  </a:lnTo>
                  <a:lnTo>
                    <a:pt x="1059385" y="334924"/>
                  </a:lnTo>
                  <a:lnTo>
                    <a:pt x="1107772" y="310145"/>
                  </a:lnTo>
                  <a:lnTo>
                    <a:pt x="1155664" y="286607"/>
                  </a:lnTo>
                  <a:lnTo>
                    <a:pt x="1203035" y="264281"/>
                  </a:lnTo>
                  <a:lnTo>
                    <a:pt x="1249855" y="243133"/>
                  </a:lnTo>
                  <a:lnTo>
                    <a:pt x="1296097" y="223132"/>
                  </a:lnTo>
                  <a:lnTo>
                    <a:pt x="1341733" y="204247"/>
                  </a:lnTo>
                  <a:lnTo>
                    <a:pt x="1386736" y="186447"/>
                  </a:lnTo>
                  <a:lnTo>
                    <a:pt x="1431077" y="169698"/>
                  </a:lnTo>
                  <a:lnTo>
                    <a:pt x="1474728" y="153971"/>
                  </a:lnTo>
                  <a:lnTo>
                    <a:pt x="1517661" y="139234"/>
                  </a:lnTo>
                  <a:lnTo>
                    <a:pt x="1559849" y="125454"/>
                  </a:lnTo>
                  <a:lnTo>
                    <a:pt x="1601264" y="112601"/>
                  </a:lnTo>
                  <a:lnTo>
                    <a:pt x="1641877" y="100642"/>
                  </a:lnTo>
                  <a:lnTo>
                    <a:pt x="1681662" y="89547"/>
                  </a:lnTo>
                  <a:lnTo>
                    <a:pt x="1720589" y="79283"/>
                  </a:lnTo>
                  <a:lnTo>
                    <a:pt x="1758631" y="69820"/>
                  </a:lnTo>
                  <a:lnTo>
                    <a:pt x="1795760" y="61125"/>
                  </a:lnTo>
                  <a:lnTo>
                    <a:pt x="1867168" y="45914"/>
                  </a:lnTo>
                  <a:lnTo>
                    <a:pt x="1934590" y="33398"/>
                  </a:lnTo>
                  <a:lnTo>
                    <a:pt x="1997801" y="23326"/>
                  </a:lnTo>
                  <a:lnTo>
                    <a:pt x="2056580" y="15443"/>
                  </a:lnTo>
                  <a:lnTo>
                    <a:pt x="2110702" y="9499"/>
                  </a:lnTo>
                  <a:lnTo>
                    <a:pt x="2159945" y="5239"/>
                  </a:lnTo>
                  <a:lnTo>
                    <a:pt x="2204085" y="2413"/>
                  </a:lnTo>
                  <a:lnTo>
                    <a:pt x="2230374" y="1650"/>
                  </a:lnTo>
                  <a:close/>
                </a:path>
                <a:path w="2352040" h="1175385">
                  <a:moveTo>
                    <a:pt x="2284222" y="0"/>
                  </a:moveTo>
                  <a:lnTo>
                    <a:pt x="2230374" y="1650"/>
                  </a:lnTo>
                  <a:lnTo>
                    <a:pt x="2351532" y="1650"/>
                  </a:lnTo>
                  <a:lnTo>
                    <a:pt x="2347158" y="1357"/>
                  </a:lnTo>
                  <a:lnTo>
                    <a:pt x="2334260" y="730"/>
                  </a:lnTo>
                  <a:lnTo>
                    <a:pt x="2313170" y="150"/>
                  </a:lnTo>
                  <a:lnTo>
                    <a:pt x="2284222" y="0"/>
                  </a:lnTo>
                  <a:close/>
                </a:path>
              </a:pathLst>
            </a:custGeom>
            <a:solidFill>
              <a:srgbClr val="B4A995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42770" cy="1164590"/>
            </a:xfrm>
            <a:custGeom>
              <a:avLst/>
              <a:gdLst/>
              <a:ahLst/>
              <a:cxnLst/>
              <a:rect l="l" t="t" r="r" b="b"/>
              <a:pathLst>
                <a:path w="1842770" h="1164590">
                  <a:moveTo>
                    <a:pt x="1142309" y="1143"/>
                  </a:moveTo>
                  <a:lnTo>
                    <a:pt x="0" y="1143"/>
                  </a:lnTo>
                  <a:lnTo>
                    <a:pt x="0" y="1164336"/>
                  </a:lnTo>
                  <a:lnTo>
                    <a:pt x="493990" y="445144"/>
                  </a:lnTo>
                  <a:lnTo>
                    <a:pt x="850582" y="84248"/>
                  </a:lnTo>
                  <a:lnTo>
                    <a:pt x="1142309" y="1143"/>
                  </a:lnTo>
                  <a:close/>
                </a:path>
                <a:path w="1842770" h="1164590">
                  <a:moveTo>
                    <a:pt x="1818490" y="0"/>
                  </a:moveTo>
                  <a:lnTo>
                    <a:pt x="1146321" y="0"/>
                  </a:lnTo>
                  <a:lnTo>
                    <a:pt x="1142309" y="1143"/>
                  </a:lnTo>
                  <a:lnTo>
                    <a:pt x="1842516" y="1143"/>
                  </a:lnTo>
                  <a:lnTo>
                    <a:pt x="1818490" y="0"/>
                  </a:lnTo>
                  <a:close/>
                </a:path>
              </a:pathLst>
            </a:custGeom>
            <a:solidFill>
              <a:srgbClr val="DA1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40"/>
              <a:ext cx="886968" cy="8737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14069" y="361441"/>
              <a:ext cx="217170" cy="434340"/>
            </a:xfrm>
            <a:custGeom>
              <a:avLst/>
              <a:gdLst/>
              <a:ahLst/>
              <a:cxnLst/>
              <a:rect l="l" t="t" r="r" b="b"/>
              <a:pathLst>
                <a:path w="217169" h="434340">
                  <a:moveTo>
                    <a:pt x="0" y="0"/>
                  </a:moveTo>
                  <a:lnTo>
                    <a:pt x="0" y="144525"/>
                  </a:lnTo>
                  <a:lnTo>
                    <a:pt x="72390" y="216916"/>
                  </a:lnTo>
                  <a:lnTo>
                    <a:pt x="0" y="289179"/>
                  </a:lnTo>
                  <a:lnTo>
                    <a:pt x="0" y="433832"/>
                  </a:lnTo>
                  <a:lnTo>
                    <a:pt x="216915" y="216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57300" y="480059"/>
              <a:ext cx="102235" cy="196850"/>
            </a:xfrm>
            <a:custGeom>
              <a:avLst/>
              <a:gdLst/>
              <a:ahLst/>
              <a:cxnLst/>
              <a:rect l="l" t="t" r="r" b="b"/>
              <a:pathLst>
                <a:path w="102234" h="196850">
                  <a:moveTo>
                    <a:pt x="0" y="0"/>
                  </a:moveTo>
                  <a:lnTo>
                    <a:pt x="0" y="196595"/>
                  </a:lnTo>
                  <a:lnTo>
                    <a:pt x="102108" y="98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50798" y="413080"/>
            <a:ext cx="349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D61820"/>
                </a:solidFill>
                <a:latin typeface="Arial"/>
                <a:cs typeface="Arial"/>
              </a:rPr>
              <a:t>2.3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5441" y="414273"/>
            <a:ext cx="10779760" cy="6009640"/>
            <a:chOff x="615441" y="414273"/>
            <a:chExt cx="10779760" cy="6009640"/>
          </a:xfrm>
        </p:grpSpPr>
        <p:sp>
          <p:nvSpPr>
            <p:cNvPr id="12" name="object 12"/>
            <p:cNvSpPr/>
            <p:nvPr/>
          </p:nvSpPr>
          <p:spPr>
            <a:xfrm>
              <a:off x="621791" y="420623"/>
              <a:ext cx="213360" cy="312420"/>
            </a:xfrm>
            <a:custGeom>
              <a:avLst/>
              <a:gdLst/>
              <a:ahLst/>
              <a:cxnLst/>
              <a:rect l="l" t="t" r="r" b="b"/>
              <a:pathLst>
                <a:path w="213359" h="312420">
                  <a:moveTo>
                    <a:pt x="213080" y="0"/>
                  </a:moveTo>
                  <a:lnTo>
                    <a:pt x="54864" y="158241"/>
                  </a:lnTo>
                </a:path>
                <a:path w="213359" h="312420">
                  <a:moveTo>
                    <a:pt x="210311" y="312420"/>
                  </a:moveTo>
                  <a:lnTo>
                    <a:pt x="54864" y="156972"/>
                  </a:lnTo>
                </a:path>
                <a:path w="213359" h="312420">
                  <a:moveTo>
                    <a:pt x="77723" y="79248"/>
                  </a:moveTo>
                  <a:lnTo>
                    <a:pt x="0" y="156972"/>
                  </a:lnTo>
                </a:path>
                <a:path w="213359" h="312420">
                  <a:moveTo>
                    <a:pt x="77723" y="234696"/>
                  </a:moveTo>
                  <a:lnTo>
                    <a:pt x="0" y="156972"/>
                  </a:lnTo>
                </a:path>
              </a:pathLst>
            </a:custGeom>
            <a:ln w="12700">
              <a:solidFill>
                <a:srgbClr val="D618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1347" y="1072895"/>
              <a:ext cx="7920228" cy="365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1268" y="1871471"/>
              <a:ext cx="10215880" cy="4356100"/>
            </a:xfrm>
            <a:custGeom>
              <a:avLst/>
              <a:gdLst/>
              <a:ahLst/>
              <a:cxnLst/>
              <a:rect l="l" t="t" r="r" b="b"/>
              <a:pathLst>
                <a:path w="10215880" h="4356100">
                  <a:moveTo>
                    <a:pt x="10215372" y="275463"/>
                  </a:moveTo>
                  <a:lnTo>
                    <a:pt x="10210927" y="225945"/>
                  </a:lnTo>
                  <a:lnTo>
                    <a:pt x="10198138" y="179349"/>
                  </a:lnTo>
                  <a:lnTo>
                    <a:pt x="10177755" y="136436"/>
                  </a:lnTo>
                  <a:lnTo>
                    <a:pt x="10150589" y="97993"/>
                  </a:lnTo>
                  <a:lnTo>
                    <a:pt x="10117379" y="64782"/>
                  </a:lnTo>
                  <a:lnTo>
                    <a:pt x="10078936" y="37617"/>
                  </a:lnTo>
                  <a:lnTo>
                    <a:pt x="10036023" y="17233"/>
                  </a:lnTo>
                  <a:lnTo>
                    <a:pt x="9989426" y="4445"/>
                  </a:lnTo>
                  <a:lnTo>
                    <a:pt x="9939909" y="0"/>
                  </a:lnTo>
                  <a:lnTo>
                    <a:pt x="275463" y="0"/>
                  </a:lnTo>
                  <a:lnTo>
                    <a:pt x="225933" y="4445"/>
                  </a:lnTo>
                  <a:lnTo>
                    <a:pt x="179336" y="17233"/>
                  </a:lnTo>
                  <a:lnTo>
                    <a:pt x="136423" y="37617"/>
                  </a:lnTo>
                  <a:lnTo>
                    <a:pt x="97980" y="64782"/>
                  </a:lnTo>
                  <a:lnTo>
                    <a:pt x="64770" y="97993"/>
                  </a:lnTo>
                  <a:lnTo>
                    <a:pt x="37604" y="136436"/>
                  </a:lnTo>
                  <a:lnTo>
                    <a:pt x="17221" y="179349"/>
                  </a:lnTo>
                  <a:lnTo>
                    <a:pt x="4432" y="225945"/>
                  </a:lnTo>
                  <a:lnTo>
                    <a:pt x="0" y="275463"/>
                  </a:lnTo>
                  <a:lnTo>
                    <a:pt x="0" y="4080141"/>
                  </a:lnTo>
                  <a:lnTo>
                    <a:pt x="4432" y="4129659"/>
                  </a:lnTo>
                  <a:lnTo>
                    <a:pt x="17221" y="4176268"/>
                  </a:lnTo>
                  <a:lnTo>
                    <a:pt x="37604" y="4219181"/>
                  </a:lnTo>
                  <a:lnTo>
                    <a:pt x="64770" y="4257624"/>
                  </a:lnTo>
                  <a:lnTo>
                    <a:pt x="97980" y="4290822"/>
                  </a:lnTo>
                  <a:lnTo>
                    <a:pt x="136423" y="4317987"/>
                  </a:lnTo>
                  <a:lnTo>
                    <a:pt x="179336" y="4338371"/>
                  </a:lnTo>
                  <a:lnTo>
                    <a:pt x="225933" y="4351159"/>
                  </a:lnTo>
                  <a:lnTo>
                    <a:pt x="275463" y="4355592"/>
                  </a:lnTo>
                  <a:lnTo>
                    <a:pt x="9939909" y="4355592"/>
                  </a:lnTo>
                  <a:lnTo>
                    <a:pt x="9989426" y="4351159"/>
                  </a:lnTo>
                  <a:lnTo>
                    <a:pt x="10036023" y="4338371"/>
                  </a:lnTo>
                  <a:lnTo>
                    <a:pt x="10078936" y="4317987"/>
                  </a:lnTo>
                  <a:lnTo>
                    <a:pt x="10117379" y="4290822"/>
                  </a:lnTo>
                  <a:lnTo>
                    <a:pt x="10150589" y="4257624"/>
                  </a:lnTo>
                  <a:lnTo>
                    <a:pt x="10177755" y="4219181"/>
                  </a:lnTo>
                  <a:lnTo>
                    <a:pt x="10198138" y="4176268"/>
                  </a:lnTo>
                  <a:lnTo>
                    <a:pt x="10210927" y="4129659"/>
                  </a:lnTo>
                  <a:lnTo>
                    <a:pt x="10215372" y="4080141"/>
                  </a:lnTo>
                  <a:lnTo>
                    <a:pt x="10215372" y="275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103" y="1700784"/>
              <a:ext cx="10556875" cy="4716780"/>
            </a:xfrm>
            <a:custGeom>
              <a:avLst/>
              <a:gdLst/>
              <a:ahLst/>
              <a:cxnLst/>
              <a:rect l="l" t="t" r="r" b="b"/>
              <a:pathLst>
                <a:path w="10556875" h="4716780">
                  <a:moveTo>
                    <a:pt x="0" y="331850"/>
                  </a:moveTo>
                  <a:lnTo>
                    <a:pt x="3598" y="282815"/>
                  </a:lnTo>
                  <a:lnTo>
                    <a:pt x="14051" y="236013"/>
                  </a:lnTo>
                  <a:lnTo>
                    <a:pt x="30846" y="191957"/>
                  </a:lnTo>
                  <a:lnTo>
                    <a:pt x="53468" y="151161"/>
                  </a:lnTo>
                  <a:lnTo>
                    <a:pt x="81404" y="114138"/>
                  </a:lnTo>
                  <a:lnTo>
                    <a:pt x="114142" y="81402"/>
                  </a:lnTo>
                  <a:lnTo>
                    <a:pt x="151167" y="53467"/>
                  </a:lnTo>
                  <a:lnTo>
                    <a:pt x="191967" y="30845"/>
                  </a:lnTo>
                  <a:lnTo>
                    <a:pt x="236027" y="14051"/>
                  </a:lnTo>
                  <a:lnTo>
                    <a:pt x="282835" y="3598"/>
                  </a:lnTo>
                  <a:lnTo>
                    <a:pt x="331876" y="0"/>
                  </a:lnTo>
                  <a:lnTo>
                    <a:pt x="10224897" y="0"/>
                  </a:lnTo>
                  <a:lnTo>
                    <a:pt x="10273932" y="3598"/>
                  </a:lnTo>
                  <a:lnTo>
                    <a:pt x="10320734" y="14051"/>
                  </a:lnTo>
                  <a:lnTo>
                    <a:pt x="10364790" y="30845"/>
                  </a:lnTo>
                  <a:lnTo>
                    <a:pt x="10405586" y="53467"/>
                  </a:lnTo>
                  <a:lnTo>
                    <a:pt x="10442609" y="81402"/>
                  </a:lnTo>
                  <a:lnTo>
                    <a:pt x="10475345" y="114138"/>
                  </a:lnTo>
                  <a:lnTo>
                    <a:pt x="10503280" y="151161"/>
                  </a:lnTo>
                  <a:lnTo>
                    <a:pt x="10525902" y="191957"/>
                  </a:lnTo>
                  <a:lnTo>
                    <a:pt x="10542696" y="236013"/>
                  </a:lnTo>
                  <a:lnTo>
                    <a:pt x="10553149" y="282815"/>
                  </a:lnTo>
                  <a:lnTo>
                    <a:pt x="10556748" y="331850"/>
                  </a:lnTo>
                  <a:lnTo>
                    <a:pt x="10556748" y="4384903"/>
                  </a:lnTo>
                  <a:lnTo>
                    <a:pt x="10553149" y="4433944"/>
                  </a:lnTo>
                  <a:lnTo>
                    <a:pt x="10542696" y="4480752"/>
                  </a:lnTo>
                  <a:lnTo>
                    <a:pt x="10525902" y="4524812"/>
                  </a:lnTo>
                  <a:lnTo>
                    <a:pt x="10503280" y="4565612"/>
                  </a:lnTo>
                  <a:lnTo>
                    <a:pt x="10475345" y="4602637"/>
                  </a:lnTo>
                  <a:lnTo>
                    <a:pt x="10442609" y="4635375"/>
                  </a:lnTo>
                  <a:lnTo>
                    <a:pt x="10405586" y="4663311"/>
                  </a:lnTo>
                  <a:lnTo>
                    <a:pt x="10364790" y="4685933"/>
                  </a:lnTo>
                  <a:lnTo>
                    <a:pt x="10320734" y="4702728"/>
                  </a:lnTo>
                  <a:lnTo>
                    <a:pt x="10273932" y="4713181"/>
                  </a:lnTo>
                  <a:lnTo>
                    <a:pt x="10224897" y="4716780"/>
                  </a:lnTo>
                  <a:lnTo>
                    <a:pt x="331876" y="4716780"/>
                  </a:lnTo>
                  <a:lnTo>
                    <a:pt x="282835" y="4713181"/>
                  </a:lnTo>
                  <a:lnTo>
                    <a:pt x="236027" y="4702728"/>
                  </a:lnTo>
                  <a:lnTo>
                    <a:pt x="191967" y="4685933"/>
                  </a:lnTo>
                  <a:lnTo>
                    <a:pt x="151167" y="4663311"/>
                  </a:lnTo>
                  <a:lnTo>
                    <a:pt x="114142" y="4635375"/>
                  </a:lnTo>
                  <a:lnTo>
                    <a:pt x="81404" y="4602637"/>
                  </a:lnTo>
                  <a:lnTo>
                    <a:pt x="53468" y="4565612"/>
                  </a:lnTo>
                  <a:lnTo>
                    <a:pt x="30846" y="4524812"/>
                  </a:lnTo>
                  <a:lnTo>
                    <a:pt x="14051" y="4480752"/>
                  </a:lnTo>
                  <a:lnTo>
                    <a:pt x="3598" y="4433944"/>
                  </a:lnTo>
                  <a:lnTo>
                    <a:pt x="0" y="4384903"/>
                  </a:lnTo>
                  <a:lnTo>
                    <a:pt x="0" y="331850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49880" y="1431035"/>
              <a:ext cx="6492240" cy="666115"/>
            </a:xfrm>
            <a:custGeom>
              <a:avLst/>
              <a:gdLst/>
              <a:ahLst/>
              <a:cxnLst/>
              <a:rect l="l" t="t" r="r" b="b"/>
              <a:pathLst>
                <a:path w="6492240" h="666114">
                  <a:moveTo>
                    <a:pt x="6159246" y="0"/>
                  </a:moveTo>
                  <a:lnTo>
                    <a:pt x="332994" y="0"/>
                  </a:lnTo>
                  <a:lnTo>
                    <a:pt x="283789" y="3610"/>
                  </a:lnTo>
                  <a:lnTo>
                    <a:pt x="236825" y="14099"/>
                  </a:lnTo>
                  <a:lnTo>
                    <a:pt x="192617" y="30951"/>
                  </a:lnTo>
                  <a:lnTo>
                    <a:pt x="151680" y="53650"/>
                  </a:lnTo>
                  <a:lnTo>
                    <a:pt x="114530" y="81681"/>
                  </a:lnTo>
                  <a:lnTo>
                    <a:pt x="81681" y="114530"/>
                  </a:lnTo>
                  <a:lnTo>
                    <a:pt x="53650" y="151680"/>
                  </a:lnTo>
                  <a:lnTo>
                    <a:pt x="30951" y="192617"/>
                  </a:lnTo>
                  <a:lnTo>
                    <a:pt x="14099" y="236825"/>
                  </a:lnTo>
                  <a:lnTo>
                    <a:pt x="3610" y="283789"/>
                  </a:lnTo>
                  <a:lnTo>
                    <a:pt x="0" y="332993"/>
                  </a:lnTo>
                  <a:lnTo>
                    <a:pt x="3610" y="382198"/>
                  </a:lnTo>
                  <a:lnTo>
                    <a:pt x="14099" y="429162"/>
                  </a:lnTo>
                  <a:lnTo>
                    <a:pt x="30951" y="473370"/>
                  </a:lnTo>
                  <a:lnTo>
                    <a:pt x="53650" y="514307"/>
                  </a:lnTo>
                  <a:lnTo>
                    <a:pt x="81681" y="551457"/>
                  </a:lnTo>
                  <a:lnTo>
                    <a:pt x="114530" y="584306"/>
                  </a:lnTo>
                  <a:lnTo>
                    <a:pt x="151680" y="612337"/>
                  </a:lnTo>
                  <a:lnTo>
                    <a:pt x="192617" y="635036"/>
                  </a:lnTo>
                  <a:lnTo>
                    <a:pt x="236825" y="651888"/>
                  </a:lnTo>
                  <a:lnTo>
                    <a:pt x="283789" y="662377"/>
                  </a:lnTo>
                  <a:lnTo>
                    <a:pt x="332994" y="665988"/>
                  </a:lnTo>
                  <a:lnTo>
                    <a:pt x="6159246" y="665988"/>
                  </a:lnTo>
                  <a:lnTo>
                    <a:pt x="6208450" y="662377"/>
                  </a:lnTo>
                  <a:lnTo>
                    <a:pt x="6255414" y="651888"/>
                  </a:lnTo>
                  <a:lnTo>
                    <a:pt x="6299622" y="635036"/>
                  </a:lnTo>
                  <a:lnTo>
                    <a:pt x="6340559" y="612337"/>
                  </a:lnTo>
                  <a:lnTo>
                    <a:pt x="6377709" y="584306"/>
                  </a:lnTo>
                  <a:lnTo>
                    <a:pt x="6410558" y="551457"/>
                  </a:lnTo>
                  <a:lnTo>
                    <a:pt x="6438589" y="514307"/>
                  </a:lnTo>
                  <a:lnTo>
                    <a:pt x="6461288" y="473370"/>
                  </a:lnTo>
                  <a:lnTo>
                    <a:pt x="6478140" y="429162"/>
                  </a:lnTo>
                  <a:lnTo>
                    <a:pt x="6488629" y="382198"/>
                  </a:lnTo>
                  <a:lnTo>
                    <a:pt x="6492240" y="332993"/>
                  </a:lnTo>
                  <a:lnTo>
                    <a:pt x="6488629" y="283789"/>
                  </a:lnTo>
                  <a:lnTo>
                    <a:pt x="6478140" y="236825"/>
                  </a:lnTo>
                  <a:lnTo>
                    <a:pt x="6461288" y="192617"/>
                  </a:lnTo>
                  <a:lnTo>
                    <a:pt x="6438589" y="151680"/>
                  </a:lnTo>
                  <a:lnTo>
                    <a:pt x="6410558" y="114530"/>
                  </a:lnTo>
                  <a:lnTo>
                    <a:pt x="6377709" y="81681"/>
                  </a:lnTo>
                  <a:lnTo>
                    <a:pt x="6340559" y="53650"/>
                  </a:lnTo>
                  <a:lnTo>
                    <a:pt x="6299622" y="30951"/>
                  </a:lnTo>
                  <a:lnTo>
                    <a:pt x="6255414" y="14099"/>
                  </a:lnTo>
                  <a:lnTo>
                    <a:pt x="6208450" y="3610"/>
                  </a:lnTo>
                  <a:lnTo>
                    <a:pt x="6159246" y="0"/>
                  </a:lnTo>
                  <a:close/>
                </a:path>
              </a:pathLst>
            </a:custGeom>
            <a:solidFill>
              <a:srgbClr val="D2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94485" y="172973"/>
            <a:ext cx="831469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800"/>
              </a:lnSpc>
              <a:spcBef>
                <a:spcPts val="100"/>
              </a:spcBef>
            </a:pPr>
            <a:r>
              <a:rPr sz="1800" spc="-50" dirty="0"/>
              <a:t>Giới</a:t>
            </a:r>
            <a:r>
              <a:rPr sz="1800" spc="-5" dirty="0"/>
              <a:t> </a:t>
            </a:r>
            <a:r>
              <a:rPr sz="1800" dirty="0"/>
              <a:t>thiệu</a:t>
            </a:r>
            <a:r>
              <a:rPr sz="1800" spc="5" dirty="0"/>
              <a:t> </a:t>
            </a:r>
            <a:r>
              <a:rPr sz="1800" spc="60" dirty="0"/>
              <a:t>một</a:t>
            </a:r>
            <a:r>
              <a:rPr sz="1800" spc="10" dirty="0"/>
              <a:t> </a:t>
            </a:r>
            <a:r>
              <a:rPr sz="1800" spc="-50" dirty="0"/>
              <a:t>số</a:t>
            </a:r>
            <a:r>
              <a:rPr sz="1800" dirty="0"/>
              <a:t> </a:t>
            </a:r>
            <a:r>
              <a:rPr sz="1800" spc="-20" dirty="0"/>
              <a:t>ứng</a:t>
            </a:r>
            <a:r>
              <a:rPr sz="1800" spc="10" dirty="0"/>
              <a:t> </a:t>
            </a:r>
            <a:r>
              <a:rPr sz="1800" dirty="0"/>
              <a:t>dụng </a:t>
            </a:r>
            <a:r>
              <a:rPr sz="1800" spc="-35" dirty="0"/>
              <a:t>công</a:t>
            </a:r>
            <a:r>
              <a:rPr sz="1800" spc="5" dirty="0"/>
              <a:t> </a:t>
            </a:r>
            <a:r>
              <a:rPr sz="1800" dirty="0"/>
              <a:t>nghệ thiết</a:t>
            </a:r>
            <a:r>
              <a:rPr sz="1800" spc="15" dirty="0"/>
              <a:t> </a:t>
            </a:r>
            <a:r>
              <a:rPr sz="1800" dirty="0"/>
              <a:t>kế</a:t>
            </a:r>
            <a:r>
              <a:rPr sz="1800" spc="-10" dirty="0"/>
              <a:t> </a:t>
            </a:r>
            <a:r>
              <a:rPr sz="1800" dirty="0"/>
              <a:t>tài</a:t>
            </a:r>
            <a:r>
              <a:rPr sz="1800" spc="5" dirty="0"/>
              <a:t> </a:t>
            </a:r>
            <a:r>
              <a:rPr sz="1800" dirty="0"/>
              <a:t>liệu</a:t>
            </a:r>
            <a:r>
              <a:rPr sz="1800" spc="-5" dirty="0"/>
              <a:t> </a:t>
            </a:r>
            <a:r>
              <a:rPr sz="1800" dirty="0"/>
              <a:t>điện tử</a:t>
            </a:r>
            <a:r>
              <a:rPr sz="1800" spc="15" dirty="0"/>
              <a:t> </a:t>
            </a:r>
            <a:r>
              <a:rPr sz="1800" dirty="0"/>
              <a:t>trong</a:t>
            </a:r>
            <a:r>
              <a:rPr sz="1800" spc="-15" dirty="0"/>
              <a:t> </a:t>
            </a:r>
            <a:r>
              <a:rPr sz="1800" spc="50" dirty="0"/>
              <a:t>tổ</a:t>
            </a:r>
            <a:r>
              <a:rPr sz="1800" spc="10" dirty="0"/>
              <a:t> </a:t>
            </a:r>
            <a:r>
              <a:rPr sz="1800" spc="-20" dirty="0"/>
              <a:t>chức </a:t>
            </a:r>
            <a:r>
              <a:rPr sz="1800" dirty="0"/>
              <a:t>hoạt</a:t>
            </a:r>
            <a:r>
              <a:rPr sz="1800" spc="-45" dirty="0"/>
              <a:t> </a:t>
            </a:r>
            <a:r>
              <a:rPr sz="1800" dirty="0"/>
              <a:t>động</a:t>
            </a:r>
            <a:r>
              <a:rPr sz="1800" spc="-60" dirty="0"/>
              <a:t> </a:t>
            </a:r>
            <a:r>
              <a:rPr sz="1800" dirty="0"/>
              <a:t>giáo</a:t>
            </a:r>
            <a:r>
              <a:rPr sz="1800" spc="-45" dirty="0"/>
              <a:t> </a:t>
            </a:r>
            <a:r>
              <a:rPr sz="1800" spc="-10" dirty="0"/>
              <a:t>dục</a:t>
            </a:r>
            <a:r>
              <a:rPr sz="1800" spc="-45" dirty="0"/>
              <a:t> </a:t>
            </a:r>
            <a:r>
              <a:rPr sz="1800" spc="-20" dirty="0"/>
              <a:t>cho</a:t>
            </a:r>
            <a:r>
              <a:rPr sz="1800" spc="-50" dirty="0"/>
              <a:t> </a:t>
            </a:r>
            <a:r>
              <a:rPr sz="1800" spc="55" dirty="0"/>
              <a:t>trẻ</a:t>
            </a:r>
            <a:r>
              <a:rPr sz="1800" spc="-45" dirty="0"/>
              <a:t> </a:t>
            </a:r>
            <a:r>
              <a:rPr sz="1800" spc="80" dirty="0"/>
              <a:t>mầm</a:t>
            </a:r>
            <a:r>
              <a:rPr sz="1800" spc="-40" dirty="0"/>
              <a:t> </a:t>
            </a:r>
            <a:r>
              <a:rPr sz="1800" spc="-25" dirty="0"/>
              <a:t>non</a:t>
            </a:r>
            <a:endParaRPr sz="1800"/>
          </a:p>
        </p:txBody>
      </p:sp>
      <p:sp>
        <p:nvSpPr>
          <p:cNvPr id="18" name="object 18"/>
          <p:cNvSpPr txBox="1"/>
          <p:nvPr/>
        </p:nvSpPr>
        <p:spPr>
          <a:xfrm>
            <a:off x="3176397" y="1603959"/>
            <a:ext cx="58381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20" dirty="0">
                <a:solidFill>
                  <a:srgbClr val="FFFFFF"/>
                </a:solidFill>
                <a:latin typeface="Arial"/>
                <a:cs typeface="Arial"/>
              </a:rPr>
              <a:t>Một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số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ứng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dụng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công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nghệ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trong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xây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dựng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giáo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án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914144" y="2247899"/>
            <a:ext cx="8350503" cy="3848355"/>
            <a:chOff x="1914144" y="2247899"/>
            <a:chExt cx="8350503" cy="3848355"/>
          </a:xfrm>
        </p:grpSpPr>
        <p:sp>
          <p:nvSpPr>
            <p:cNvPr id="20" name="object 20"/>
            <p:cNvSpPr/>
            <p:nvPr/>
          </p:nvSpPr>
          <p:spPr>
            <a:xfrm>
              <a:off x="8343900" y="2247899"/>
              <a:ext cx="1243965" cy="1243965"/>
            </a:xfrm>
            <a:custGeom>
              <a:avLst/>
              <a:gdLst/>
              <a:ahLst/>
              <a:cxnLst/>
              <a:rect l="l" t="t" r="r" b="b"/>
              <a:pathLst>
                <a:path w="1243965" h="1243964">
                  <a:moveTo>
                    <a:pt x="1243584" y="621792"/>
                  </a:moveTo>
                  <a:lnTo>
                    <a:pt x="1241704" y="573201"/>
                  </a:lnTo>
                  <a:lnTo>
                    <a:pt x="1236192" y="525640"/>
                  </a:lnTo>
                  <a:lnTo>
                    <a:pt x="1227150" y="479221"/>
                  </a:lnTo>
                  <a:lnTo>
                    <a:pt x="1214755" y="434111"/>
                  </a:lnTo>
                  <a:lnTo>
                    <a:pt x="1199108" y="390448"/>
                  </a:lnTo>
                  <a:lnTo>
                    <a:pt x="1180376" y="348348"/>
                  </a:lnTo>
                  <a:lnTo>
                    <a:pt x="1158684" y="307962"/>
                  </a:lnTo>
                  <a:lnTo>
                    <a:pt x="1134173" y="269443"/>
                  </a:lnTo>
                  <a:lnTo>
                    <a:pt x="1106982" y="232892"/>
                  </a:lnTo>
                  <a:lnTo>
                    <a:pt x="1077239" y="198488"/>
                  </a:lnTo>
                  <a:lnTo>
                    <a:pt x="1045095" y="166344"/>
                  </a:lnTo>
                  <a:lnTo>
                    <a:pt x="1010691" y="136601"/>
                  </a:lnTo>
                  <a:lnTo>
                    <a:pt x="974140" y="109410"/>
                  </a:lnTo>
                  <a:lnTo>
                    <a:pt x="935621" y="84899"/>
                  </a:lnTo>
                  <a:lnTo>
                    <a:pt x="895235" y="63207"/>
                  </a:lnTo>
                  <a:lnTo>
                    <a:pt x="853135" y="44475"/>
                  </a:lnTo>
                  <a:lnTo>
                    <a:pt x="809472" y="28829"/>
                  </a:lnTo>
                  <a:lnTo>
                    <a:pt x="764362" y="16433"/>
                  </a:lnTo>
                  <a:lnTo>
                    <a:pt x="717943" y="7391"/>
                  </a:lnTo>
                  <a:lnTo>
                    <a:pt x="670382" y="1879"/>
                  </a:lnTo>
                  <a:lnTo>
                    <a:pt x="621792" y="0"/>
                  </a:lnTo>
                  <a:lnTo>
                    <a:pt x="573189" y="1879"/>
                  </a:lnTo>
                  <a:lnTo>
                    <a:pt x="525627" y="7391"/>
                  </a:lnTo>
                  <a:lnTo>
                    <a:pt x="479209" y="16433"/>
                  </a:lnTo>
                  <a:lnTo>
                    <a:pt x="434098" y="28829"/>
                  </a:lnTo>
                  <a:lnTo>
                    <a:pt x="390436" y="44475"/>
                  </a:lnTo>
                  <a:lnTo>
                    <a:pt x="348335" y="63207"/>
                  </a:lnTo>
                  <a:lnTo>
                    <a:pt x="307949" y="84899"/>
                  </a:lnTo>
                  <a:lnTo>
                    <a:pt x="269430" y="109410"/>
                  </a:lnTo>
                  <a:lnTo>
                    <a:pt x="232879" y="136601"/>
                  </a:lnTo>
                  <a:lnTo>
                    <a:pt x="198475" y="166344"/>
                  </a:lnTo>
                  <a:lnTo>
                    <a:pt x="166331" y="198488"/>
                  </a:lnTo>
                  <a:lnTo>
                    <a:pt x="136588" y="232892"/>
                  </a:lnTo>
                  <a:lnTo>
                    <a:pt x="109397" y="269443"/>
                  </a:lnTo>
                  <a:lnTo>
                    <a:pt x="84886" y="307962"/>
                  </a:lnTo>
                  <a:lnTo>
                    <a:pt x="63195" y="348348"/>
                  </a:lnTo>
                  <a:lnTo>
                    <a:pt x="44462" y="390448"/>
                  </a:lnTo>
                  <a:lnTo>
                    <a:pt x="28816" y="434111"/>
                  </a:lnTo>
                  <a:lnTo>
                    <a:pt x="16421" y="479221"/>
                  </a:lnTo>
                  <a:lnTo>
                    <a:pt x="7378" y="525640"/>
                  </a:lnTo>
                  <a:lnTo>
                    <a:pt x="1866" y="573201"/>
                  </a:lnTo>
                  <a:lnTo>
                    <a:pt x="0" y="621792"/>
                  </a:lnTo>
                  <a:lnTo>
                    <a:pt x="1866" y="670394"/>
                  </a:lnTo>
                  <a:lnTo>
                    <a:pt x="7378" y="717956"/>
                  </a:lnTo>
                  <a:lnTo>
                    <a:pt x="16421" y="764374"/>
                  </a:lnTo>
                  <a:lnTo>
                    <a:pt x="28816" y="809485"/>
                  </a:lnTo>
                  <a:lnTo>
                    <a:pt x="44462" y="853147"/>
                  </a:lnTo>
                  <a:lnTo>
                    <a:pt x="63195" y="895248"/>
                  </a:lnTo>
                  <a:lnTo>
                    <a:pt x="84886" y="935634"/>
                  </a:lnTo>
                  <a:lnTo>
                    <a:pt x="109397" y="974153"/>
                  </a:lnTo>
                  <a:lnTo>
                    <a:pt x="136588" y="1010704"/>
                  </a:lnTo>
                  <a:lnTo>
                    <a:pt x="166331" y="1045108"/>
                  </a:lnTo>
                  <a:lnTo>
                    <a:pt x="198475" y="1077252"/>
                  </a:lnTo>
                  <a:lnTo>
                    <a:pt x="232879" y="1106995"/>
                  </a:lnTo>
                  <a:lnTo>
                    <a:pt x="269430" y="1134186"/>
                  </a:lnTo>
                  <a:lnTo>
                    <a:pt x="307949" y="1158697"/>
                  </a:lnTo>
                  <a:lnTo>
                    <a:pt x="348335" y="1180388"/>
                  </a:lnTo>
                  <a:lnTo>
                    <a:pt x="390436" y="1199121"/>
                  </a:lnTo>
                  <a:lnTo>
                    <a:pt x="434098" y="1214767"/>
                  </a:lnTo>
                  <a:lnTo>
                    <a:pt x="479209" y="1227162"/>
                  </a:lnTo>
                  <a:lnTo>
                    <a:pt x="525627" y="1236205"/>
                  </a:lnTo>
                  <a:lnTo>
                    <a:pt x="573189" y="1241717"/>
                  </a:lnTo>
                  <a:lnTo>
                    <a:pt x="621792" y="1243584"/>
                  </a:lnTo>
                  <a:lnTo>
                    <a:pt x="670382" y="1241717"/>
                  </a:lnTo>
                  <a:lnTo>
                    <a:pt x="717943" y="1236205"/>
                  </a:lnTo>
                  <a:lnTo>
                    <a:pt x="764362" y="1227162"/>
                  </a:lnTo>
                  <a:lnTo>
                    <a:pt x="809472" y="1214767"/>
                  </a:lnTo>
                  <a:lnTo>
                    <a:pt x="853135" y="1199121"/>
                  </a:lnTo>
                  <a:lnTo>
                    <a:pt x="895235" y="1180388"/>
                  </a:lnTo>
                  <a:lnTo>
                    <a:pt x="935621" y="1158697"/>
                  </a:lnTo>
                  <a:lnTo>
                    <a:pt x="974140" y="1134186"/>
                  </a:lnTo>
                  <a:lnTo>
                    <a:pt x="1010691" y="1106995"/>
                  </a:lnTo>
                  <a:lnTo>
                    <a:pt x="1045095" y="1077252"/>
                  </a:lnTo>
                  <a:lnTo>
                    <a:pt x="1077239" y="1045108"/>
                  </a:lnTo>
                  <a:lnTo>
                    <a:pt x="1106982" y="1010704"/>
                  </a:lnTo>
                  <a:lnTo>
                    <a:pt x="1134173" y="974153"/>
                  </a:lnTo>
                  <a:lnTo>
                    <a:pt x="1158684" y="935634"/>
                  </a:lnTo>
                  <a:lnTo>
                    <a:pt x="1180376" y="895248"/>
                  </a:lnTo>
                  <a:lnTo>
                    <a:pt x="1199108" y="853147"/>
                  </a:lnTo>
                  <a:lnTo>
                    <a:pt x="1214755" y="809485"/>
                  </a:lnTo>
                  <a:lnTo>
                    <a:pt x="1227150" y="764374"/>
                  </a:lnTo>
                  <a:lnTo>
                    <a:pt x="1236192" y="717956"/>
                  </a:lnTo>
                  <a:lnTo>
                    <a:pt x="1241704" y="670394"/>
                  </a:lnTo>
                  <a:lnTo>
                    <a:pt x="1243584" y="621792"/>
                  </a:lnTo>
                  <a:close/>
                </a:path>
              </a:pathLst>
            </a:custGeom>
            <a:solidFill>
              <a:srgbClr val="CE1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66588" y="2247899"/>
              <a:ext cx="1245235" cy="1243965"/>
            </a:xfrm>
            <a:custGeom>
              <a:avLst/>
              <a:gdLst/>
              <a:ahLst/>
              <a:cxnLst/>
              <a:rect l="l" t="t" r="r" b="b"/>
              <a:pathLst>
                <a:path w="1245234" h="1243964">
                  <a:moveTo>
                    <a:pt x="1245108" y="621792"/>
                  </a:moveTo>
                  <a:lnTo>
                    <a:pt x="1243228" y="573201"/>
                  </a:lnTo>
                  <a:lnTo>
                    <a:pt x="1237703" y="525640"/>
                  </a:lnTo>
                  <a:lnTo>
                    <a:pt x="1228661" y="479221"/>
                  </a:lnTo>
                  <a:lnTo>
                    <a:pt x="1216240" y="434111"/>
                  </a:lnTo>
                  <a:lnTo>
                    <a:pt x="1200581" y="390448"/>
                  </a:lnTo>
                  <a:lnTo>
                    <a:pt x="1181823" y="348348"/>
                  </a:lnTo>
                  <a:lnTo>
                    <a:pt x="1160094" y="307962"/>
                  </a:lnTo>
                  <a:lnTo>
                    <a:pt x="1135545" y="269443"/>
                  </a:lnTo>
                  <a:lnTo>
                    <a:pt x="1108316" y="232892"/>
                  </a:lnTo>
                  <a:lnTo>
                    <a:pt x="1078547" y="198488"/>
                  </a:lnTo>
                  <a:lnTo>
                    <a:pt x="1046365" y="166344"/>
                  </a:lnTo>
                  <a:lnTo>
                    <a:pt x="1011910" y="136601"/>
                  </a:lnTo>
                  <a:lnTo>
                    <a:pt x="975321" y="109410"/>
                  </a:lnTo>
                  <a:lnTo>
                    <a:pt x="936752" y="84899"/>
                  </a:lnTo>
                  <a:lnTo>
                    <a:pt x="896315" y="63207"/>
                  </a:lnTo>
                  <a:lnTo>
                    <a:pt x="854163" y="44475"/>
                  </a:lnTo>
                  <a:lnTo>
                    <a:pt x="810437" y="28829"/>
                  </a:lnTo>
                  <a:lnTo>
                    <a:pt x="765276" y="16433"/>
                  </a:lnTo>
                  <a:lnTo>
                    <a:pt x="718820" y="7391"/>
                  </a:lnTo>
                  <a:lnTo>
                    <a:pt x="671195" y="1879"/>
                  </a:lnTo>
                  <a:lnTo>
                    <a:pt x="622554" y="0"/>
                  </a:lnTo>
                  <a:lnTo>
                    <a:pt x="573900" y="1879"/>
                  </a:lnTo>
                  <a:lnTo>
                    <a:pt x="526275" y="7391"/>
                  </a:lnTo>
                  <a:lnTo>
                    <a:pt x="479818" y="16433"/>
                  </a:lnTo>
                  <a:lnTo>
                    <a:pt x="434657" y="28829"/>
                  </a:lnTo>
                  <a:lnTo>
                    <a:pt x="390931" y="44475"/>
                  </a:lnTo>
                  <a:lnTo>
                    <a:pt x="348780" y="63207"/>
                  </a:lnTo>
                  <a:lnTo>
                    <a:pt x="308343" y="84899"/>
                  </a:lnTo>
                  <a:lnTo>
                    <a:pt x="269773" y="109410"/>
                  </a:lnTo>
                  <a:lnTo>
                    <a:pt x="233184" y="136601"/>
                  </a:lnTo>
                  <a:lnTo>
                    <a:pt x="198729" y="166344"/>
                  </a:lnTo>
                  <a:lnTo>
                    <a:pt x="166547" y="198488"/>
                  </a:lnTo>
                  <a:lnTo>
                    <a:pt x="136779" y="232892"/>
                  </a:lnTo>
                  <a:lnTo>
                    <a:pt x="109550" y="269443"/>
                  </a:lnTo>
                  <a:lnTo>
                    <a:pt x="85001" y="307962"/>
                  </a:lnTo>
                  <a:lnTo>
                    <a:pt x="63271" y="348348"/>
                  </a:lnTo>
                  <a:lnTo>
                    <a:pt x="44513" y="390448"/>
                  </a:lnTo>
                  <a:lnTo>
                    <a:pt x="28854" y="434111"/>
                  </a:lnTo>
                  <a:lnTo>
                    <a:pt x="16433" y="479221"/>
                  </a:lnTo>
                  <a:lnTo>
                    <a:pt x="7391" y="525640"/>
                  </a:lnTo>
                  <a:lnTo>
                    <a:pt x="1866" y="573201"/>
                  </a:lnTo>
                  <a:lnTo>
                    <a:pt x="0" y="621792"/>
                  </a:lnTo>
                  <a:lnTo>
                    <a:pt x="1866" y="670394"/>
                  </a:lnTo>
                  <a:lnTo>
                    <a:pt x="7391" y="717956"/>
                  </a:lnTo>
                  <a:lnTo>
                    <a:pt x="16433" y="764374"/>
                  </a:lnTo>
                  <a:lnTo>
                    <a:pt x="28854" y="809485"/>
                  </a:lnTo>
                  <a:lnTo>
                    <a:pt x="44513" y="853147"/>
                  </a:lnTo>
                  <a:lnTo>
                    <a:pt x="63271" y="895248"/>
                  </a:lnTo>
                  <a:lnTo>
                    <a:pt x="85001" y="935634"/>
                  </a:lnTo>
                  <a:lnTo>
                    <a:pt x="109550" y="974153"/>
                  </a:lnTo>
                  <a:lnTo>
                    <a:pt x="136779" y="1010704"/>
                  </a:lnTo>
                  <a:lnTo>
                    <a:pt x="166547" y="1045108"/>
                  </a:lnTo>
                  <a:lnTo>
                    <a:pt x="198729" y="1077252"/>
                  </a:lnTo>
                  <a:lnTo>
                    <a:pt x="233184" y="1106995"/>
                  </a:lnTo>
                  <a:lnTo>
                    <a:pt x="269773" y="1134186"/>
                  </a:lnTo>
                  <a:lnTo>
                    <a:pt x="308343" y="1158697"/>
                  </a:lnTo>
                  <a:lnTo>
                    <a:pt x="348780" y="1180388"/>
                  </a:lnTo>
                  <a:lnTo>
                    <a:pt x="390931" y="1199121"/>
                  </a:lnTo>
                  <a:lnTo>
                    <a:pt x="434657" y="1214767"/>
                  </a:lnTo>
                  <a:lnTo>
                    <a:pt x="479818" y="1227162"/>
                  </a:lnTo>
                  <a:lnTo>
                    <a:pt x="526275" y="1236205"/>
                  </a:lnTo>
                  <a:lnTo>
                    <a:pt x="573900" y="1241717"/>
                  </a:lnTo>
                  <a:lnTo>
                    <a:pt x="622554" y="1243584"/>
                  </a:lnTo>
                  <a:lnTo>
                    <a:pt x="671195" y="1241717"/>
                  </a:lnTo>
                  <a:lnTo>
                    <a:pt x="718820" y="1236205"/>
                  </a:lnTo>
                  <a:lnTo>
                    <a:pt x="765276" y="1227162"/>
                  </a:lnTo>
                  <a:lnTo>
                    <a:pt x="810437" y="1214767"/>
                  </a:lnTo>
                  <a:lnTo>
                    <a:pt x="854163" y="1199121"/>
                  </a:lnTo>
                  <a:lnTo>
                    <a:pt x="896315" y="1180388"/>
                  </a:lnTo>
                  <a:lnTo>
                    <a:pt x="936739" y="1158697"/>
                  </a:lnTo>
                  <a:lnTo>
                    <a:pt x="975321" y="1134186"/>
                  </a:lnTo>
                  <a:lnTo>
                    <a:pt x="1011910" y="1106995"/>
                  </a:lnTo>
                  <a:lnTo>
                    <a:pt x="1046365" y="1077252"/>
                  </a:lnTo>
                  <a:lnTo>
                    <a:pt x="1078547" y="1045108"/>
                  </a:lnTo>
                  <a:lnTo>
                    <a:pt x="1108316" y="1010704"/>
                  </a:lnTo>
                  <a:lnTo>
                    <a:pt x="1135545" y="974153"/>
                  </a:lnTo>
                  <a:lnTo>
                    <a:pt x="1160094" y="935634"/>
                  </a:lnTo>
                  <a:lnTo>
                    <a:pt x="1181823" y="895248"/>
                  </a:lnTo>
                  <a:lnTo>
                    <a:pt x="1200581" y="853147"/>
                  </a:lnTo>
                  <a:lnTo>
                    <a:pt x="1216240" y="809485"/>
                  </a:lnTo>
                  <a:lnTo>
                    <a:pt x="1228661" y="764374"/>
                  </a:lnTo>
                  <a:lnTo>
                    <a:pt x="1237703" y="717956"/>
                  </a:lnTo>
                  <a:lnTo>
                    <a:pt x="1243228" y="670394"/>
                  </a:lnTo>
                  <a:lnTo>
                    <a:pt x="1245108" y="621792"/>
                  </a:lnTo>
                  <a:close/>
                </a:path>
              </a:pathLst>
            </a:custGeom>
            <a:solidFill>
              <a:srgbClr val="FFA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89276" y="2247899"/>
              <a:ext cx="1245235" cy="1243965"/>
            </a:xfrm>
            <a:custGeom>
              <a:avLst/>
              <a:gdLst/>
              <a:ahLst/>
              <a:cxnLst/>
              <a:rect l="l" t="t" r="r" b="b"/>
              <a:pathLst>
                <a:path w="1245235" h="1243964">
                  <a:moveTo>
                    <a:pt x="1245108" y="621792"/>
                  </a:moveTo>
                  <a:lnTo>
                    <a:pt x="1243228" y="573201"/>
                  </a:lnTo>
                  <a:lnTo>
                    <a:pt x="1237703" y="525640"/>
                  </a:lnTo>
                  <a:lnTo>
                    <a:pt x="1228661" y="479221"/>
                  </a:lnTo>
                  <a:lnTo>
                    <a:pt x="1216240" y="434111"/>
                  </a:lnTo>
                  <a:lnTo>
                    <a:pt x="1200581" y="390448"/>
                  </a:lnTo>
                  <a:lnTo>
                    <a:pt x="1181823" y="348348"/>
                  </a:lnTo>
                  <a:lnTo>
                    <a:pt x="1160094" y="307962"/>
                  </a:lnTo>
                  <a:lnTo>
                    <a:pt x="1135545" y="269443"/>
                  </a:lnTo>
                  <a:lnTo>
                    <a:pt x="1108316" y="232892"/>
                  </a:lnTo>
                  <a:lnTo>
                    <a:pt x="1078547" y="198488"/>
                  </a:lnTo>
                  <a:lnTo>
                    <a:pt x="1046365" y="166344"/>
                  </a:lnTo>
                  <a:lnTo>
                    <a:pt x="1011910" y="136601"/>
                  </a:lnTo>
                  <a:lnTo>
                    <a:pt x="975321" y="109410"/>
                  </a:lnTo>
                  <a:lnTo>
                    <a:pt x="936752" y="84899"/>
                  </a:lnTo>
                  <a:lnTo>
                    <a:pt x="896315" y="63207"/>
                  </a:lnTo>
                  <a:lnTo>
                    <a:pt x="854163" y="44475"/>
                  </a:lnTo>
                  <a:lnTo>
                    <a:pt x="810437" y="28829"/>
                  </a:lnTo>
                  <a:lnTo>
                    <a:pt x="765276" y="16433"/>
                  </a:lnTo>
                  <a:lnTo>
                    <a:pt x="718820" y="7391"/>
                  </a:lnTo>
                  <a:lnTo>
                    <a:pt x="671195" y="1879"/>
                  </a:lnTo>
                  <a:lnTo>
                    <a:pt x="622554" y="0"/>
                  </a:lnTo>
                  <a:lnTo>
                    <a:pt x="573900" y="1879"/>
                  </a:lnTo>
                  <a:lnTo>
                    <a:pt x="526275" y="7391"/>
                  </a:lnTo>
                  <a:lnTo>
                    <a:pt x="479818" y="16433"/>
                  </a:lnTo>
                  <a:lnTo>
                    <a:pt x="434657" y="28829"/>
                  </a:lnTo>
                  <a:lnTo>
                    <a:pt x="390931" y="44475"/>
                  </a:lnTo>
                  <a:lnTo>
                    <a:pt x="348780" y="63207"/>
                  </a:lnTo>
                  <a:lnTo>
                    <a:pt x="308356" y="84899"/>
                  </a:lnTo>
                  <a:lnTo>
                    <a:pt x="269773" y="109410"/>
                  </a:lnTo>
                  <a:lnTo>
                    <a:pt x="233184" y="136601"/>
                  </a:lnTo>
                  <a:lnTo>
                    <a:pt x="198729" y="166344"/>
                  </a:lnTo>
                  <a:lnTo>
                    <a:pt x="166547" y="198488"/>
                  </a:lnTo>
                  <a:lnTo>
                    <a:pt x="136779" y="232892"/>
                  </a:lnTo>
                  <a:lnTo>
                    <a:pt x="109550" y="269443"/>
                  </a:lnTo>
                  <a:lnTo>
                    <a:pt x="85001" y="307962"/>
                  </a:lnTo>
                  <a:lnTo>
                    <a:pt x="63271" y="348348"/>
                  </a:lnTo>
                  <a:lnTo>
                    <a:pt x="44513" y="390448"/>
                  </a:lnTo>
                  <a:lnTo>
                    <a:pt x="28854" y="434111"/>
                  </a:lnTo>
                  <a:lnTo>
                    <a:pt x="16433" y="479221"/>
                  </a:lnTo>
                  <a:lnTo>
                    <a:pt x="7391" y="525640"/>
                  </a:lnTo>
                  <a:lnTo>
                    <a:pt x="1866" y="573201"/>
                  </a:lnTo>
                  <a:lnTo>
                    <a:pt x="0" y="621792"/>
                  </a:lnTo>
                  <a:lnTo>
                    <a:pt x="1866" y="670394"/>
                  </a:lnTo>
                  <a:lnTo>
                    <a:pt x="7391" y="717956"/>
                  </a:lnTo>
                  <a:lnTo>
                    <a:pt x="16433" y="764374"/>
                  </a:lnTo>
                  <a:lnTo>
                    <a:pt x="28854" y="809485"/>
                  </a:lnTo>
                  <a:lnTo>
                    <a:pt x="44513" y="853147"/>
                  </a:lnTo>
                  <a:lnTo>
                    <a:pt x="63271" y="895248"/>
                  </a:lnTo>
                  <a:lnTo>
                    <a:pt x="85001" y="935634"/>
                  </a:lnTo>
                  <a:lnTo>
                    <a:pt x="109550" y="974153"/>
                  </a:lnTo>
                  <a:lnTo>
                    <a:pt x="136779" y="1010704"/>
                  </a:lnTo>
                  <a:lnTo>
                    <a:pt x="166547" y="1045108"/>
                  </a:lnTo>
                  <a:lnTo>
                    <a:pt x="198729" y="1077252"/>
                  </a:lnTo>
                  <a:lnTo>
                    <a:pt x="233184" y="1106995"/>
                  </a:lnTo>
                  <a:lnTo>
                    <a:pt x="269773" y="1134186"/>
                  </a:lnTo>
                  <a:lnTo>
                    <a:pt x="308343" y="1158697"/>
                  </a:lnTo>
                  <a:lnTo>
                    <a:pt x="348780" y="1180388"/>
                  </a:lnTo>
                  <a:lnTo>
                    <a:pt x="390931" y="1199121"/>
                  </a:lnTo>
                  <a:lnTo>
                    <a:pt x="434657" y="1214767"/>
                  </a:lnTo>
                  <a:lnTo>
                    <a:pt x="479818" y="1227162"/>
                  </a:lnTo>
                  <a:lnTo>
                    <a:pt x="526275" y="1236205"/>
                  </a:lnTo>
                  <a:lnTo>
                    <a:pt x="573900" y="1241717"/>
                  </a:lnTo>
                  <a:lnTo>
                    <a:pt x="622554" y="1243584"/>
                  </a:lnTo>
                  <a:lnTo>
                    <a:pt x="671195" y="1241717"/>
                  </a:lnTo>
                  <a:lnTo>
                    <a:pt x="718820" y="1236205"/>
                  </a:lnTo>
                  <a:lnTo>
                    <a:pt x="765276" y="1227162"/>
                  </a:lnTo>
                  <a:lnTo>
                    <a:pt x="810437" y="1214767"/>
                  </a:lnTo>
                  <a:lnTo>
                    <a:pt x="854163" y="1199121"/>
                  </a:lnTo>
                  <a:lnTo>
                    <a:pt x="896315" y="1180388"/>
                  </a:lnTo>
                  <a:lnTo>
                    <a:pt x="936752" y="1158697"/>
                  </a:lnTo>
                  <a:lnTo>
                    <a:pt x="975321" y="1134186"/>
                  </a:lnTo>
                  <a:lnTo>
                    <a:pt x="1011910" y="1106995"/>
                  </a:lnTo>
                  <a:lnTo>
                    <a:pt x="1046365" y="1077252"/>
                  </a:lnTo>
                  <a:lnTo>
                    <a:pt x="1078547" y="1045108"/>
                  </a:lnTo>
                  <a:lnTo>
                    <a:pt x="1108316" y="1010704"/>
                  </a:lnTo>
                  <a:lnTo>
                    <a:pt x="1135545" y="974153"/>
                  </a:lnTo>
                  <a:lnTo>
                    <a:pt x="1160094" y="935634"/>
                  </a:lnTo>
                  <a:lnTo>
                    <a:pt x="1181823" y="895248"/>
                  </a:lnTo>
                  <a:lnTo>
                    <a:pt x="1200581" y="853147"/>
                  </a:lnTo>
                  <a:lnTo>
                    <a:pt x="1216240" y="809485"/>
                  </a:lnTo>
                  <a:lnTo>
                    <a:pt x="1228661" y="764374"/>
                  </a:lnTo>
                  <a:lnTo>
                    <a:pt x="1237703" y="717956"/>
                  </a:lnTo>
                  <a:lnTo>
                    <a:pt x="1243228" y="670394"/>
                  </a:lnTo>
                  <a:lnTo>
                    <a:pt x="1245108" y="621792"/>
                  </a:lnTo>
                  <a:close/>
                </a:path>
              </a:pathLst>
            </a:custGeom>
            <a:solidFill>
              <a:srgbClr val="CE1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14144" y="2699004"/>
              <a:ext cx="2595880" cy="3397250"/>
            </a:xfrm>
            <a:custGeom>
              <a:avLst/>
              <a:gdLst/>
              <a:ahLst/>
              <a:cxnLst/>
              <a:rect l="l" t="t" r="r" b="b"/>
              <a:pathLst>
                <a:path w="2595879" h="3397250">
                  <a:moveTo>
                    <a:pt x="2472944" y="0"/>
                  </a:moveTo>
                  <a:lnTo>
                    <a:pt x="122428" y="0"/>
                  </a:lnTo>
                  <a:lnTo>
                    <a:pt x="74795" y="9628"/>
                  </a:lnTo>
                  <a:lnTo>
                    <a:pt x="35877" y="35877"/>
                  </a:lnTo>
                  <a:lnTo>
                    <a:pt x="9628" y="74795"/>
                  </a:lnTo>
                  <a:lnTo>
                    <a:pt x="0" y="122428"/>
                  </a:lnTo>
                  <a:lnTo>
                    <a:pt x="0" y="3274542"/>
                  </a:lnTo>
                  <a:lnTo>
                    <a:pt x="9628" y="3322206"/>
                  </a:lnTo>
                  <a:lnTo>
                    <a:pt x="35877" y="3361129"/>
                  </a:lnTo>
                  <a:lnTo>
                    <a:pt x="74795" y="3387372"/>
                  </a:lnTo>
                  <a:lnTo>
                    <a:pt x="122428" y="3396996"/>
                  </a:lnTo>
                  <a:lnTo>
                    <a:pt x="2472944" y="3396996"/>
                  </a:lnTo>
                  <a:lnTo>
                    <a:pt x="2472944" y="0"/>
                  </a:lnTo>
                  <a:close/>
                </a:path>
                <a:path w="2595879" h="3397250">
                  <a:moveTo>
                    <a:pt x="2472944" y="0"/>
                  </a:moveTo>
                  <a:lnTo>
                    <a:pt x="2472944" y="3396996"/>
                  </a:lnTo>
                  <a:lnTo>
                    <a:pt x="2520576" y="3387372"/>
                  </a:lnTo>
                  <a:lnTo>
                    <a:pt x="2559494" y="3361129"/>
                  </a:lnTo>
                  <a:lnTo>
                    <a:pt x="2585743" y="3322206"/>
                  </a:lnTo>
                  <a:lnTo>
                    <a:pt x="2595372" y="3274542"/>
                  </a:lnTo>
                  <a:lnTo>
                    <a:pt x="2595372" y="122428"/>
                  </a:lnTo>
                  <a:lnTo>
                    <a:pt x="2585743" y="74795"/>
                  </a:lnTo>
                  <a:lnTo>
                    <a:pt x="2559494" y="35877"/>
                  </a:lnTo>
                  <a:lnTo>
                    <a:pt x="2520576" y="9628"/>
                  </a:lnTo>
                  <a:lnTo>
                    <a:pt x="2472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14144" y="2699004"/>
              <a:ext cx="2595880" cy="3397250"/>
            </a:xfrm>
            <a:custGeom>
              <a:avLst/>
              <a:gdLst/>
              <a:ahLst/>
              <a:cxnLst/>
              <a:rect l="l" t="t" r="r" b="b"/>
              <a:pathLst>
                <a:path w="2595879" h="3397250">
                  <a:moveTo>
                    <a:pt x="0" y="122428"/>
                  </a:moveTo>
                  <a:lnTo>
                    <a:pt x="9628" y="74795"/>
                  </a:lnTo>
                  <a:lnTo>
                    <a:pt x="35877" y="35877"/>
                  </a:lnTo>
                  <a:lnTo>
                    <a:pt x="74795" y="9628"/>
                  </a:lnTo>
                  <a:lnTo>
                    <a:pt x="122428" y="0"/>
                  </a:lnTo>
                  <a:lnTo>
                    <a:pt x="2472944" y="0"/>
                  </a:lnTo>
                </a:path>
                <a:path w="2595879" h="3397250">
                  <a:moveTo>
                    <a:pt x="2472944" y="3396996"/>
                  </a:moveTo>
                  <a:lnTo>
                    <a:pt x="122428" y="3396996"/>
                  </a:lnTo>
                  <a:lnTo>
                    <a:pt x="74795" y="3387372"/>
                  </a:lnTo>
                  <a:lnTo>
                    <a:pt x="35877" y="3361129"/>
                  </a:lnTo>
                  <a:lnTo>
                    <a:pt x="9628" y="3322206"/>
                  </a:lnTo>
                  <a:lnTo>
                    <a:pt x="0" y="3274542"/>
                  </a:lnTo>
                  <a:lnTo>
                    <a:pt x="0" y="122428"/>
                  </a:lnTo>
                </a:path>
                <a:path w="2595879" h="3397250">
                  <a:moveTo>
                    <a:pt x="2472944" y="0"/>
                  </a:moveTo>
                  <a:lnTo>
                    <a:pt x="2520576" y="9628"/>
                  </a:lnTo>
                  <a:lnTo>
                    <a:pt x="2559494" y="35877"/>
                  </a:lnTo>
                  <a:lnTo>
                    <a:pt x="2585743" y="74795"/>
                  </a:lnTo>
                  <a:lnTo>
                    <a:pt x="2595372" y="122428"/>
                  </a:lnTo>
                  <a:lnTo>
                    <a:pt x="2595372" y="3274542"/>
                  </a:lnTo>
                  <a:lnTo>
                    <a:pt x="2585743" y="3322206"/>
                  </a:lnTo>
                  <a:lnTo>
                    <a:pt x="2559494" y="3361129"/>
                  </a:lnTo>
                  <a:lnTo>
                    <a:pt x="2520576" y="3387372"/>
                  </a:lnTo>
                  <a:lnTo>
                    <a:pt x="2472944" y="3396996"/>
                  </a:lnTo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14144" y="2699004"/>
              <a:ext cx="2595880" cy="3397250"/>
            </a:xfrm>
            <a:custGeom>
              <a:avLst/>
              <a:gdLst/>
              <a:ahLst/>
              <a:cxnLst/>
              <a:rect l="l" t="t" r="r" b="b"/>
              <a:pathLst>
                <a:path w="2595879" h="3397250">
                  <a:moveTo>
                    <a:pt x="2472944" y="0"/>
                  </a:moveTo>
                  <a:lnTo>
                    <a:pt x="122428" y="0"/>
                  </a:lnTo>
                  <a:lnTo>
                    <a:pt x="74795" y="9628"/>
                  </a:lnTo>
                  <a:lnTo>
                    <a:pt x="35877" y="35877"/>
                  </a:lnTo>
                  <a:lnTo>
                    <a:pt x="9628" y="74795"/>
                  </a:lnTo>
                  <a:lnTo>
                    <a:pt x="0" y="122428"/>
                  </a:lnTo>
                  <a:lnTo>
                    <a:pt x="0" y="3274542"/>
                  </a:lnTo>
                  <a:lnTo>
                    <a:pt x="9628" y="3322206"/>
                  </a:lnTo>
                  <a:lnTo>
                    <a:pt x="35877" y="3361129"/>
                  </a:lnTo>
                  <a:lnTo>
                    <a:pt x="74795" y="3387372"/>
                  </a:lnTo>
                  <a:lnTo>
                    <a:pt x="122428" y="3396996"/>
                  </a:lnTo>
                  <a:lnTo>
                    <a:pt x="2472944" y="3396996"/>
                  </a:lnTo>
                  <a:lnTo>
                    <a:pt x="2520576" y="3387372"/>
                  </a:lnTo>
                  <a:lnTo>
                    <a:pt x="2559494" y="3361129"/>
                  </a:lnTo>
                  <a:lnTo>
                    <a:pt x="2585743" y="3322206"/>
                  </a:lnTo>
                  <a:lnTo>
                    <a:pt x="2595372" y="3274542"/>
                  </a:lnTo>
                  <a:lnTo>
                    <a:pt x="2595372" y="122428"/>
                  </a:lnTo>
                  <a:lnTo>
                    <a:pt x="2585743" y="74795"/>
                  </a:lnTo>
                  <a:lnTo>
                    <a:pt x="2559494" y="35877"/>
                  </a:lnTo>
                  <a:lnTo>
                    <a:pt x="2520576" y="9628"/>
                  </a:lnTo>
                  <a:lnTo>
                    <a:pt x="2472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14144" y="2699004"/>
              <a:ext cx="2595880" cy="3397250"/>
            </a:xfrm>
            <a:custGeom>
              <a:avLst/>
              <a:gdLst/>
              <a:ahLst/>
              <a:cxnLst/>
              <a:rect l="l" t="t" r="r" b="b"/>
              <a:pathLst>
                <a:path w="2595879" h="3397250">
                  <a:moveTo>
                    <a:pt x="0" y="122428"/>
                  </a:moveTo>
                  <a:lnTo>
                    <a:pt x="9628" y="74795"/>
                  </a:lnTo>
                  <a:lnTo>
                    <a:pt x="35877" y="35877"/>
                  </a:lnTo>
                  <a:lnTo>
                    <a:pt x="74795" y="9628"/>
                  </a:lnTo>
                  <a:lnTo>
                    <a:pt x="122428" y="0"/>
                  </a:lnTo>
                  <a:lnTo>
                    <a:pt x="2472944" y="0"/>
                  </a:lnTo>
                  <a:lnTo>
                    <a:pt x="2520576" y="9628"/>
                  </a:lnTo>
                  <a:lnTo>
                    <a:pt x="2559494" y="35877"/>
                  </a:lnTo>
                  <a:lnTo>
                    <a:pt x="2585743" y="74795"/>
                  </a:lnTo>
                  <a:lnTo>
                    <a:pt x="2595372" y="122428"/>
                  </a:lnTo>
                  <a:lnTo>
                    <a:pt x="2595372" y="3274542"/>
                  </a:lnTo>
                  <a:lnTo>
                    <a:pt x="2585743" y="3322206"/>
                  </a:lnTo>
                  <a:lnTo>
                    <a:pt x="2559494" y="3361129"/>
                  </a:lnTo>
                  <a:lnTo>
                    <a:pt x="2520576" y="3387372"/>
                  </a:lnTo>
                  <a:lnTo>
                    <a:pt x="2472944" y="3396996"/>
                  </a:lnTo>
                  <a:lnTo>
                    <a:pt x="122428" y="3396996"/>
                  </a:lnTo>
                  <a:lnTo>
                    <a:pt x="74795" y="3387372"/>
                  </a:lnTo>
                  <a:lnTo>
                    <a:pt x="35877" y="3361129"/>
                  </a:lnTo>
                  <a:lnTo>
                    <a:pt x="9628" y="3322206"/>
                  </a:lnTo>
                  <a:lnTo>
                    <a:pt x="0" y="3274542"/>
                  </a:lnTo>
                  <a:lnTo>
                    <a:pt x="0" y="122428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91455" y="2699004"/>
              <a:ext cx="2595880" cy="3397250"/>
            </a:xfrm>
            <a:custGeom>
              <a:avLst/>
              <a:gdLst/>
              <a:ahLst/>
              <a:cxnLst/>
              <a:rect l="l" t="t" r="r" b="b"/>
              <a:pathLst>
                <a:path w="2595879" h="3397250">
                  <a:moveTo>
                    <a:pt x="2400808" y="0"/>
                  </a:moveTo>
                  <a:lnTo>
                    <a:pt x="194564" y="0"/>
                  </a:lnTo>
                  <a:lnTo>
                    <a:pt x="149956" y="5139"/>
                  </a:lnTo>
                  <a:lnTo>
                    <a:pt x="109005" y="19777"/>
                  </a:lnTo>
                  <a:lnTo>
                    <a:pt x="72879" y="42747"/>
                  </a:lnTo>
                  <a:lnTo>
                    <a:pt x="42747" y="72879"/>
                  </a:lnTo>
                  <a:lnTo>
                    <a:pt x="19777" y="109005"/>
                  </a:lnTo>
                  <a:lnTo>
                    <a:pt x="5139" y="149956"/>
                  </a:lnTo>
                  <a:lnTo>
                    <a:pt x="0" y="194563"/>
                  </a:lnTo>
                  <a:lnTo>
                    <a:pt x="0" y="3202444"/>
                  </a:lnTo>
                  <a:lnTo>
                    <a:pt x="5139" y="3247055"/>
                  </a:lnTo>
                  <a:lnTo>
                    <a:pt x="19777" y="3288006"/>
                  </a:lnTo>
                  <a:lnTo>
                    <a:pt x="42747" y="3324129"/>
                  </a:lnTo>
                  <a:lnTo>
                    <a:pt x="72879" y="3354257"/>
                  </a:lnTo>
                  <a:lnTo>
                    <a:pt x="109005" y="3377222"/>
                  </a:lnTo>
                  <a:lnTo>
                    <a:pt x="149956" y="3391858"/>
                  </a:lnTo>
                  <a:lnTo>
                    <a:pt x="194564" y="3396996"/>
                  </a:lnTo>
                  <a:lnTo>
                    <a:pt x="2400808" y="3396996"/>
                  </a:lnTo>
                  <a:lnTo>
                    <a:pt x="2400808" y="0"/>
                  </a:lnTo>
                  <a:close/>
                </a:path>
                <a:path w="2595879" h="3397250">
                  <a:moveTo>
                    <a:pt x="2400808" y="0"/>
                  </a:moveTo>
                  <a:lnTo>
                    <a:pt x="2400808" y="3396996"/>
                  </a:lnTo>
                  <a:lnTo>
                    <a:pt x="2445415" y="3391858"/>
                  </a:lnTo>
                  <a:lnTo>
                    <a:pt x="2486366" y="3377222"/>
                  </a:lnTo>
                  <a:lnTo>
                    <a:pt x="2522492" y="3354257"/>
                  </a:lnTo>
                  <a:lnTo>
                    <a:pt x="2552624" y="3324129"/>
                  </a:lnTo>
                  <a:lnTo>
                    <a:pt x="2575594" y="3288006"/>
                  </a:lnTo>
                  <a:lnTo>
                    <a:pt x="2590232" y="3247055"/>
                  </a:lnTo>
                  <a:lnTo>
                    <a:pt x="2595372" y="3202444"/>
                  </a:lnTo>
                  <a:lnTo>
                    <a:pt x="2595372" y="194563"/>
                  </a:lnTo>
                  <a:lnTo>
                    <a:pt x="2590232" y="149956"/>
                  </a:lnTo>
                  <a:lnTo>
                    <a:pt x="2575594" y="109005"/>
                  </a:lnTo>
                  <a:lnTo>
                    <a:pt x="2552624" y="72879"/>
                  </a:lnTo>
                  <a:lnTo>
                    <a:pt x="2522492" y="42747"/>
                  </a:lnTo>
                  <a:lnTo>
                    <a:pt x="2486366" y="19777"/>
                  </a:lnTo>
                  <a:lnTo>
                    <a:pt x="2445415" y="5139"/>
                  </a:lnTo>
                  <a:lnTo>
                    <a:pt x="2400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91455" y="2699004"/>
              <a:ext cx="2595880" cy="3397250"/>
            </a:xfrm>
            <a:custGeom>
              <a:avLst/>
              <a:gdLst/>
              <a:ahLst/>
              <a:cxnLst/>
              <a:rect l="l" t="t" r="r" b="b"/>
              <a:pathLst>
                <a:path w="2595879" h="3397250">
                  <a:moveTo>
                    <a:pt x="0" y="194563"/>
                  </a:moveTo>
                  <a:lnTo>
                    <a:pt x="5139" y="149956"/>
                  </a:lnTo>
                  <a:lnTo>
                    <a:pt x="19777" y="109005"/>
                  </a:lnTo>
                  <a:lnTo>
                    <a:pt x="42747" y="72879"/>
                  </a:lnTo>
                  <a:lnTo>
                    <a:pt x="72879" y="42747"/>
                  </a:lnTo>
                  <a:lnTo>
                    <a:pt x="109005" y="19777"/>
                  </a:lnTo>
                  <a:lnTo>
                    <a:pt x="149956" y="5139"/>
                  </a:lnTo>
                  <a:lnTo>
                    <a:pt x="194564" y="0"/>
                  </a:lnTo>
                  <a:lnTo>
                    <a:pt x="2400808" y="0"/>
                  </a:lnTo>
                </a:path>
                <a:path w="2595879" h="3397250">
                  <a:moveTo>
                    <a:pt x="2400808" y="3396996"/>
                  </a:moveTo>
                  <a:lnTo>
                    <a:pt x="194564" y="3396996"/>
                  </a:lnTo>
                  <a:lnTo>
                    <a:pt x="149956" y="3391858"/>
                  </a:lnTo>
                  <a:lnTo>
                    <a:pt x="109005" y="3377222"/>
                  </a:lnTo>
                  <a:lnTo>
                    <a:pt x="72879" y="3354257"/>
                  </a:lnTo>
                  <a:lnTo>
                    <a:pt x="42747" y="3324129"/>
                  </a:lnTo>
                  <a:lnTo>
                    <a:pt x="19777" y="3288006"/>
                  </a:lnTo>
                  <a:lnTo>
                    <a:pt x="5139" y="3247055"/>
                  </a:lnTo>
                  <a:lnTo>
                    <a:pt x="0" y="3202444"/>
                  </a:lnTo>
                  <a:lnTo>
                    <a:pt x="0" y="194563"/>
                  </a:lnTo>
                </a:path>
                <a:path w="2595879" h="3397250">
                  <a:moveTo>
                    <a:pt x="2400808" y="0"/>
                  </a:moveTo>
                  <a:lnTo>
                    <a:pt x="2445415" y="5139"/>
                  </a:lnTo>
                  <a:lnTo>
                    <a:pt x="2486366" y="19777"/>
                  </a:lnTo>
                  <a:lnTo>
                    <a:pt x="2522492" y="42747"/>
                  </a:lnTo>
                  <a:lnTo>
                    <a:pt x="2552624" y="72879"/>
                  </a:lnTo>
                  <a:lnTo>
                    <a:pt x="2575594" y="109005"/>
                  </a:lnTo>
                  <a:lnTo>
                    <a:pt x="2590232" y="149956"/>
                  </a:lnTo>
                  <a:lnTo>
                    <a:pt x="2595372" y="194563"/>
                  </a:lnTo>
                  <a:lnTo>
                    <a:pt x="2595372" y="3202444"/>
                  </a:lnTo>
                  <a:lnTo>
                    <a:pt x="2590232" y="3247055"/>
                  </a:lnTo>
                  <a:lnTo>
                    <a:pt x="2575594" y="3288006"/>
                  </a:lnTo>
                  <a:lnTo>
                    <a:pt x="2552624" y="3324129"/>
                  </a:lnTo>
                  <a:lnTo>
                    <a:pt x="2522492" y="3354257"/>
                  </a:lnTo>
                  <a:lnTo>
                    <a:pt x="2486366" y="3377222"/>
                  </a:lnTo>
                  <a:lnTo>
                    <a:pt x="2445415" y="3391858"/>
                  </a:lnTo>
                  <a:lnTo>
                    <a:pt x="2400808" y="3396996"/>
                  </a:lnTo>
                </a:path>
              </a:pathLst>
            </a:custGeom>
            <a:ln w="12700">
              <a:solidFill>
                <a:srgbClr val="FFA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91455" y="2699004"/>
              <a:ext cx="2595880" cy="3397250"/>
            </a:xfrm>
            <a:custGeom>
              <a:avLst/>
              <a:gdLst/>
              <a:ahLst/>
              <a:cxnLst/>
              <a:rect l="l" t="t" r="r" b="b"/>
              <a:pathLst>
                <a:path w="2595879" h="3397250">
                  <a:moveTo>
                    <a:pt x="2400808" y="0"/>
                  </a:moveTo>
                  <a:lnTo>
                    <a:pt x="194564" y="0"/>
                  </a:lnTo>
                  <a:lnTo>
                    <a:pt x="149956" y="5139"/>
                  </a:lnTo>
                  <a:lnTo>
                    <a:pt x="109005" y="19777"/>
                  </a:lnTo>
                  <a:lnTo>
                    <a:pt x="72879" y="42747"/>
                  </a:lnTo>
                  <a:lnTo>
                    <a:pt x="42747" y="72879"/>
                  </a:lnTo>
                  <a:lnTo>
                    <a:pt x="19777" y="109005"/>
                  </a:lnTo>
                  <a:lnTo>
                    <a:pt x="5139" y="149956"/>
                  </a:lnTo>
                  <a:lnTo>
                    <a:pt x="0" y="194563"/>
                  </a:lnTo>
                  <a:lnTo>
                    <a:pt x="0" y="3202444"/>
                  </a:lnTo>
                  <a:lnTo>
                    <a:pt x="5139" y="3247055"/>
                  </a:lnTo>
                  <a:lnTo>
                    <a:pt x="19777" y="3288006"/>
                  </a:lnTo>
                  <a:lnTo>
                    <a:pt x="42747" y="3324129"/>
                  </a:lnTo>
                  <a:lnTo>
                    <a:pt x="72879" y="3354257"/>
                  </a:lnTo>
                  <a:lnTo>
                    <a:pt x="109005" y="3377222"/>
                  </a:lnTo>
                  <a:lnTo>
                    <a:pt x="149956" y="3391858"/>
                  </a:lnTo>
                  <a:lnTo>
                    <a:pt x="194564" y="3396996"/>
                  </a:lnTo>
                  <a:lnTo>
                    <a:pt x="2400808" y="3396996"/>
                  </a:lnTo>
                  <a:lnTo>
                    <a:pt x="2445415" y="3391858"/>
                  </a:lnTo>
                  <a:lnTo>
                    <a:pt x="2486366" y="3377222"/>
                  </a:lnTo>
                  <a:lnTo>
                    <a:pt x="2522492" y="3354257"/>
                  </a:lnTo>
                  <a:lnTo>
                    <a:pt x="2552624" y="3324129"/>
                  </a:lnTo>
                  <a:lnTo>
                    <a:pt x="2575594" y="3288006"/>
                  </a:lnTo>
                  <a:lnTo>
                    <a:pt x="2590232" y="3247055"/>
                  </a:lnTo>
                  <a:lnTo>
                    <a:pt x="2595372" y="3202444"/>
                  </a:lnTo>
                  <a:lnTo>
                    <a:pt x="2595372" y="194563"/>
                  </a:lnTo>
                  <a:lnTo>
                    <a:pt x="2590232" y="149956"/>
                  </a:lnTo>
                  <a:lnTo>
                    <a:pt x="2575594" y="109005"/>
                  </a:lnTo>
                  <a:lnTo>
                    <a:pt x="2552624" y="72879"/>
                  </a:lnTo>
                  <a:lnTo>
                    <a:pt x="2522492" y="42747"/>
                  </a:lnTo>
                  <a:lnTo>
                    <a:pt x="2486366" y="19777"/>
                  </a:lnTo>
                  <a:lnTo>
                    <a:pt x="2445415" y="5139"/>
                  </a:lnTo>
                  <a:lnTo>
                    <a:pt x="2400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91455" y="2699004"/>
              <a:ext cx="2595880" cy="3397250"/>
            </a:xfrm>
            <a:custGeom>
              <a:avLst/>
              <a:gdLst/>
              <a:ahLst/>
              <a:cxnLst/>
              <a:rect l="l" t="t" r="r" b="b"/>
              <a:pathLst>
                <a:path w="2595879" h="3397250">
                  <a:moveTo>
                    <a:pt x="0" y="194563"/>
                  </a:moveTo>
                  <a:lnTo>
                    <a:pt x="5139" y="149956"/>
                  </a:lnTo>
                  <a:lnTo>
                    <a:pt x="19777" y="109005"/>
                  </a:lnTo>
                  <a:lnTo>
                    <a:pt x="42747" y="72879"/>
                  </a:lnTo>
                  <a:lnTo>
                    <a:pt x="72879" y="42747"/>
                  </a:lnTo>
                  <a:lnTo>
                    <a:pt x="109005" y="19777"/>
                  </a:lnTo>
                  <a:lnTo>
                    <a:pt x="149956" y="5139"/>
                  </a:lnTo>
                  <a:lnTo>
                    <a:pt x="194564" y="0"/>
                  </a:lnTo>
                  <a:lnTo>
                    <a:pt x="2400808" y="0"/>
                  </a:lnTo>
                  <a:lnTo>
                    <a:pt x="2445415" y="5139"/>
                  </a:lnTo>
                  <a:lnTo>
                    <a:pt x="2486366" y="19777"/>
                  </a:lnTo>
                  <a:lnTo>
                    <a:pt x="2522492" y="42747"/>
                  </a:lnTo>
                  <a:lnTo>
                    <a:pt x="2552624" y="72879"/>
                  </a:lnTo>
                  <a:lnTo>
                    <a:pt x="2575594" y="109005"/>
                  </a:lnTo>
                  <a:lnTo>
                    <a:pt x="2590232" y="149956"/>
                  </a:lnTo>
                  <a:lnTo>
                    <a:pt x="2595372" y="194563"/>
                  </a:lnTo>
                  <a:lnTo>
                    <a:pt x="2595372" y="3202444"/>
                  </a:lnTo>
                  <a:lnTo>
                    <a:pt x="2590232" y="3247055"/>
                  </a:lnTo>
                  <a:lnTo>
                    <a:pt x="2575594" y="3288006"/>
                  </a:lnTo>
                  <a:lnTo>
                    <a:pt x="2552624" y="3324129"/>
                  </a:lnTo>
                  <a:lnTo>
                    <a:pt x="2522492" y="3354257"/>
                  </a:lnTo>
                  <a:lnTo>
                    <a:pt x="2486366" y="3377222"/>
                  </a:lnTo>
                  <a:lnTo>
                    <a:pt x="2445415" y="3391858"/>
                  </a:lnTo>
                  <a:lnTo>
                    <a:pt x="2400808" y="3396996"/>
                  </a:lnTo>
                  <a:lnTo>
                    <a:pt x="194564" y="3396996"/>
                  </a:lnTo>
                  <a:lnTo>
                    <a:pt x="149956" y="3391858"/>
                  </a:lnTo>
                  <a:lnTo>
                    <a:pt x="109005" y="3377222"/>
                  </a:lnTo>
                  <a:lnTo>
                    <a:pt x="72879" y="3354257"/>
                  </a:lnTo>
                  <a:lnTo>
                    <a:pt x="42747" y="3324129"/>
                  </a:lnTo>
                  <a:lnTo>
                    <a:pt x="19777" y="3288006"/>
                  </a:lnTo>
                  <a:lnTo>
                    <a:pt x="5139" y="3247055"/>
                  </a:lnTo>
                  <a:lnTo>
                    <a:pt x="0" y="3202444"/>
                  </a:lnTo>
                  <a:lnTo>
                    <a:pt x="0" y="194563"/>
                  </a:lnTo>
                  <a:close/>
                </a:path>
              </a:pathLst>
            </a:custGeom>
            <a:ln w="12700">
              <a:solidFill>
                <a:srgbClr val="FFA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68767" y="2699004"/>
              <a:ext cx="2595880" cy="3397250"/>
            </a:xfrm>
            <a:custGeom>
              <a:avLst/>
              <a:gdLst/>
              <a:ahLst/>
              <a:cxnLst/>
              <a:rect l="l" t="t" r="r" b="b"/>
              <a:pathLst>
                <a:path w="2595879" h="3397250">
                  <a:moveTo>
                    <a:pt x="2436876" y="0"/>
                  </a:moveTo>
                  <a:lnTo>
                    <a:pt x="158496" y="0"/>
                  </a:lnTo>
                  <a:lnTo>
                    <a:pt x="108411" y="8083"/>
                  </a:lnTo>
                  <a:lnTo>
                    <a:pt x="64904" y="30589"/>
                  </a:lnTo>
                  <a:lnTo>
                    <a:pt x="30589" y="64904"/>
                  </a:lnTo>
                  <a:lnTo>
                    <a:pt x="8083" y="108411"/>
                  </a:lnTo>
                  <a:lnTo>
                    <a:pt x="0" y="158496"/>
                  </a:lnTo>
                  <a:lnTo>
                    <a:pt x="0" y="3238500"/>
                  </a:lnTo>
                  <a:lnTo>
                    <a:pt x="8083" y="3288594"/>
                  </a:lnTo>
                  <a:lnTo>
                    <a:pt x="30589" y="3332102"/>
                  </a:lnTo>
                  <a:lnTo>
                    <a:pt x="64904" y="3366413"/>
                  </a:lnTo>
                  <a:lnTo>
                    <a:pt x="108411" y="3388915"/>
                  </a:lnTo>
                  <a:lnTo>
                    <a:pt x="158496" y="3396996"/>
                  </a:lnTo>
                  <a:lnTo>
                    <a:pt x="2436876" y="3396996"/>
                  </a:lnTo>
                  <a:lnTo>
                    <a:pt x="2436876" y="0"/>
                  </a:lnTo>
                  <a:close/>
                </a:path>
                <a:path w="2595879" h="3397250">
                  <a:moveTo>
                    <a:pt x="2436876" y="0"/>
                  </a:moveTo>
                  <a:lnTo>
                    <a:pt x="2436876" y="3396996"/>
                  </a:lnTo>
                  <a:lnTo>
                    <a:pt x="2486960" y="3388915"/>
                  </a:lnTo>
                  <a:lnTo>
                    <a:pt x="2530467" y="3366413"/>
                  </a:lnTo>
                  <a:lnTo>
                    <a:pt x="2564782" y="3332102"/>
                  </a:lnTo>
                  <a:lnTo>
                    <a:pt x="2587288" y="3288594"/>
                  </a:lnTo>
                  <a:lnTo>
                    <a:pt x="2595372" y="3238500"/>
                  </a:lnTo>
                  <a:lnTo>
                    <a:pt x="2595372" y="158496"/>
                  </a:lnTo>
                  <a:lnTo>
                    <a:pt x="2587288" y="108411"/>
                  </a:lnTo>
                  <a:lnTo>
                    <a:pt x="2564782" y="64904"/>
                  </a:lnTo>
                  <a:lnTo>
                    <a:pt x="2530467" y="30589"/>
                  </a:lnTo>
                  <a:lnTo>
                    <a:pt x="2486960" y="8083"/>
                  </a:lnTo>
                  <a:lnTo>
                    <a:pt x="2436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68767" y="2699004"/>
              <a:ext cx="2595880" cy="3397250"/>
            </a:xfrm>
            <a:custGeom>
              <a:avLst/>
              <a:gdLst/>
              <a:ahLst/>
              <a:cxnLst/>
              <a:rect l="l" t="t" r="r" b="b"/>
              <a:pathLst>
                <a:path w="2595879" h="3397250">
                  <a:moveTo>
                    <a:pt x="0" y="158496"/>
                  </a:moveTo>
                  <a:lnTo>
                    <a:pt x="8083" y="108411"/>
                  </a:lnTo>
                  <a:lnTo>
                    <a:pt x="30589" y="64904"/>
                  </a:lnTo>
                  <a:lnTo>
                    <a:pt x="64904" y="30589"/>
                  </a:lnTo>
                  <a:lnTo>
                    <a:pt x="108411" y="8083"/>
                  </a:lnTo>
                  <a:lnTo>
                    <a:pt x="158496" y="0"/>
                  </a:lnTo>
                  <a:lnTo>
                    <a:pt x="2436876" y="0"/>
                  </a:lnTo>
                </a:path>
                <a:path w="2595879" h="3397250">
                  <a:moveTo>
                    <a:pt x="2436876" y="3396996"/>
                  </a:moveTo>
                  <a:lnTo>
                    <a:pt x="158496" y="3396996"/>
                  </a:lnTo>
                  <a:lnTo>
                    <a:pt x="108411" y="3388915"/>
                  </a:lnTo>
                  <a:lnTo>
                    <a:pt x="64904" y="3366413"/>
                  </a:lnTo>
                  <a:lnTo>
                    <a:pt x="30589" y="3332102"/>
                  </a:lnTo>
                  <a:lnTo>
                    <a:pt x="8083" y="3288594"/>
                  </a:lnTo>
                  <a:lnTo>
                    <a:pt x="0" y="3238500"/>
                  </a:lnTo>
                  <a:lnTo>
                    <a:pt x="0" y="158496"/>
                  </a:lnTo>
                </a:path>
                <a:path w="2595879" h="3397250">
                  <a:moveTo>
                    <a:pt x="2436876" y="0"/>
                  </a:moveTo>
                  <a:lnTo>
                    <a:pt x="2486960" y="8083"/>
                  </a:lnTo>
                  <a:lnTo>
                    <a:pt x="2530467" y="30589"/>
                  </a:lnTo>
                  <a:lnTo>
                    <a:pt x="2564782" y="64904"/>
                  </a:lnTo>
                  <a:lnTo>
                    <a:pt x="2587288" y="108411"/>
                  </a:lnTo>
                  <a:lnTo>
                    <a:pt x="2595372" y="158496"/>
                  </a:lnTo>
                  <a:lnTo>
                    <a:pt x="2595372" y="3238500"/>
                  </a:lnTo>
                  <a:lnTo>
                    <a:pt x="2587288" y="3288594"/>
                  </a:lnTo>
                  <a:lnTo>
                    <a:pt x="2564782" y="3332102"/>
                  </a:lnTo>
                  <a:lnTo>
                    <a:pt x="2530467" y="3366413"/>
                  </a:lnTo>
                  <a:lnTo>
                    <a:pt x="2486960" y="3388915"/>
                  </a:lnTo>
                  <a:lnTo>
                    <a:pt x="2436876" y="3396996"/>
                  </a:lnTo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68767" y="2699004"/>
              <a:ext cx="2595880" cy="3397250"/>
            </a:xfrm>
            <a:custGeom>
              <a:avLst/>
              <a:gdLst/>
              <a:ahLst/>
              <a:cxnLst/>
              <a:rect l="l" t="t" r="r" b="b"/>
              <a:pathLst>
                <a:path w="2595879" h="3397250">
                  <a:moveTo>
                    <a:pt x="2436876" y="0"/>
                  </a:moveTo>
                  <a:lnTo>
                    <a:pt x="158496" y="0"/>
                  </a:lnTo>
                  <a:lnTo>
                    <a:pt x="108411" y="8083"/>
                  </a:lnTo>
                  <a:lnTo>
                    <a:pt x="64904" y="30589"/>
                  </a:lnTo>
                  <a:lnTo>
                    <a:pt x="30589" y="64904"/>
                  </a:lnTo>
                  <a:lnTo>
                    <a:pt x="8083" y="108411"/>
                  </a:lnTo>
                  <a:lnTo>
                    <a:pt x="0" y="158496"/>
                  </a:lnTo>
                  <a:lnTo>
                    <a:pt x="0" y="3238500"/>
                  </a:lnTo>
                  <a:lnTo>
                    <a:pt x="8083" y="3288594"/>
                  </a:lnTo>
                  <a:lnTo>
                    <a:pt x="30589" y="3332102"/>
                  </a:lnTo>
                  <a:lnTo>
                    <a:pt x="64904" y="3366413"/>
                  </a:lnTo>
                  <a:lnTo>
                    <a:pt x="108411" y="3388915"/>
                  </a:lnTo>
                  <a:lnTo>
                    <a:pt x="158496" y="3396996"/>
                  </a:lnTo>
                  <a:lnTo>
                    <a:pt x="2436876" y="3396996"/>
                  </a:lnTo>
                  <a:lnTo>
                    <a:pt x="2486960" y="3388915"/>
                  </a:lnTo>
                  <a:lnTo>
                    <a:pt x="2530467" y="3366413"/>
                  </a:lnTo>
                  <a:lnTo>
                    <a:pt x="2564782" y="3332102"/>
                  </a:lnTo>
                  <a:lnTo>
                    <a:pt x="2587288" y="3288594"/>
                  </a:lnTo>
                  <a:lnTo>
                    <a:pt x="2595372" y="3238500"/>
                  </a:lnTo>
                  <a:lnTo>
                    <a:pt x="2595372" y="158496"/>
                  </a:lnTo>
                  <a:lnTo>
                    <a:pt x="2587288" y="108411"/>
                  </a:lnTo>
                  <a:lnTo>
                    <a:pt x="2564782" y="64904"/>
                  </a:lnTo>
                  <a:lnTo>
                    <a:pt x="2530467" y="30589"/>
                  </a:lnTo>
                  <a:lnTo>
                    <a:pt x="2486960" y="8083"/>
                  </a:lnTo>
                  <a:lnTo>
                    <a:pt x="2436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68767" y="2699004"/>
              <a:ext cx="2595880" cy="3397250"/>
            </a:xfrm>
            <a:custGeom>
              <a:avLst/>
              <a:gdLst/>
              <a:ahLst/>
              <a:cxnLst/>
              <a:rect l="l" t="t" r="r" b="b"/>
              <a:pathLst>
                <a:path w="2595879" h="3397250">
                  <a:moveTo>
                    <a:pt x="0" y="158496"/>
                  </a:moveTo>
                  <a:lnTo>
                    <a:pt x="8083" y="108411"/>
                  </a:lnTo>
                  <a:lnTo>
                    <a:pt x="30589" y="64904"/>
                  </a:lnTo>
                  <a:lnTo>
                    <a:pt x="64904" y="30589"/>
                  </a:lnTo>
                  <a:lnTo>
                    <a:pt x="108411" y="8083"/>
                  </a:lnTo>
                  <a:lnTo>
                    <a:pt x="158496" y="0"/>
                  </a:lnTo>
                  <a:lnTo>
                    <a:pt x="2436876" y="0"/>
                  </a:lnTo>
                  <a:lnTo>
                    <a:pt x="2486960" y="8083"/>
                  </a:lnTo>
                  <a:lnTo>
                    <a:pt x="2530467" y="30589"/>
                  </a:lnTo>
                  <a:lnTo>
                    <a:pt x="2564782" y="64904"/>
                  </a:lnTo>
                  <a:lnTo>
                    <a:pt x="2587288" y="108411"/>
                  </a:lnTo>
                  <a:lnTo>
                    <a:pt x="2595372" y="158496"/>
                  </a:lnTo>
                  <a:lnTo>
                    <a:pt x="2595372" y="3238500"/>
                  </a:lnTo>
                  <a:lnTo>
                    <a:pt x="2587288" y="3288594"/>
                  </a:lnTo>
                  <a:lnTo>
                    <a:pt x="2564782" y="3332102"/>
                  </a:lnTo>
                  <a:lnTo>
                    <a:pt x="2530467" y="3366413"/>
                  </a:lnTo>
                  <a:lnTo>
                    <a:pt x="2486960" y="3388915"/>
                  </a:lnTo>
                  <a:lnTo>
                    <a:pt x="2436876" y="3396996"/>
                  </a:lnTo>
                  <a:lnTo>
                    <a:pt x="158496" y="3396996"/>
                  </a:lnTo>
                  <a:lnTo>
                    <a:pt x="108411" y="3388915"/>
                  </a:lnTo>
                  <a:lnTo>
                    <a:pt x="64904" y="3366413"/>
                  </a:lnTo>
                  <a:lnTo>
                    <a:pt x="30589" y="3332102"/>
                  </a:lnTo>
                  <a:lnTo>
                    <a:pt x="8083" y="3288594"/>
                  </a:lnTo>
                  <a:lnTo>
                    <a:pt x="0" y="3238500"/>
                  </a:lnTo>
                  <a:lnTo>
                    <a:pt x="0" y="158496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68168" y="2430779"/>
              <a:ext cx="704215" cy="704215"/>
            </a:xfrm>
            <a:custGeom>
              <a:avLst/>
              <a:gdLst/>
              <a:ahLst/>
              <a:cxnLst/>
              <a:rect l="l" t="t" r="r" b="b"/>
              <a:pathLst>
                <a:path w="704214" h="704214">
                  <a:moveTo>
                    <a:pt x="704088" y="352044"/>
                  </a:moveTo>
                  <a:lnTo>
                    <a:pt x="700862" y="304279"/>
                  </a:lnTo>
                  <a:lnTo>
                    <a:pt x="691502" y="258457"/>
                  </a:lnTo>
                  <a:lnTo>
                    <a:pt x="676414" y="215011"/>
                  </a:lnTo>
                  <a:lnTo>
                    <a:pt x="656018" y="174358"/>
                  </a:lnTo>
                  <a:lnTo>
                    <a:pt x="630732" y="136918"/>
                  </a:lnTo>
                  <a:lnTo>
                    <a:pt x="600976" y="103111"/>
                  </a:lnTo>
                  <a:lnTo>
                    <a:pt x="567169" y="73355"/>
                  </a:lnTo>
                  <a:lnTo>
                    <a:pt x="529729" y="48069"/>
                  </a:lnTo>
                  <a:lnTo>
                    <a:pt x="489077" y="27673"/>
                  </a:lnTo>
                  <a:lnTo>
                    <a:pt x="445630" y="12585"/>
                  </a:lnTo>
                  <a:lnTo>
                    <a:pt x="399808" y="3225"/>
                  </a:lnTo>
                  <a:lnTo>
                    <a:pt x="352044" y="0"/>
                  </a:lnTo>
                  <a:lnTo>
                    <a:pt x="304266" y="3225"/>
                  </a:lnTo>
                  <a:lnTo>
                    <a:pt x="258445" y="12585"/>
                  </a:lnTo>
                  <a:lnTo>
                    <a:pt x="214998" y="27673"/>
                  </a:lnTo>
                  <a:lnTo>
                    <a:pt x="174345" y="48069"/>
                  </a:lnTo>
                  <a:lnTo>
                    <a:pt x="136906" y="73355"/>
                  </a:lnTo>
                  <a:lnTo>
                    <a:pt x="103098" y="103111"/>
                  </a:lnTo>
                  <a:lnTo>
                    <a:pt x="73342" y="136918"/>
                  </a:lnTo>
                  <a:lnTo>
                    <a:pt x="48056" y="174358"/>
                  </a:lnTo>
                  <a:lnTo>
                    <a:pt x="27660" y="215011"/>
                  </a:lnTo>
                  <a:lnTo>
                    <a:pt x="12573" y="258457"/>
                  </a:lnTo>
                  <a:lnTo>
                    <a:pt x="3213" y="304279"/>
                  </a:lnTo>
                  <a:lnTo>
                    <a:pt x="0" y="352044"/>
                  </a:lnTo>
                  <a:lnTo>
                    <a:pt x="3213" y="399821"/>
                  </a:lnTo>
                  <a:lnTo>
                    <a:pt x="12573" y="445643"/>
                  </a:lnTo>
                  <a:lnTo>
                    <a:pt x="27660" y="489089"/>
                  </a:lnTo>
                  <a:lnTo>
                    <a:pt x="48056" y="529742"/>
                  </a:lnTo>
                  <a:lnTo>
                    <a:pt x="73342" y="567182"/>
                  </a:lnTo>
                  <a:lnTo>
                    <a:pt x="103098" y="600989"/>
                  </a:lnTo>
                  <a:lnTo>
                    <a:pt x="136906" y="630745"/>
                  </a:lnTo>
                  <a:lnTo>
                    <a:pt x="174345" y="656031"/>
                  </a:lnTo>
                  <a:lnTo>
                    <a:pt x="214998" y="676427"/>
                  </a:lnTo>
                  <a:lnTo>
                    <a:pt x="258445" y="691515"/>
                  </a:lnTo>
                  <a:lnTo>
                    <a:pt x="304266" y="700874"/>
                  </a:lnTo>
                  <a:lnTo>
                    <a:pt x="352044" y="704088"/>
                  </a:lnTo>
                  <a:lnTo>
                    <a:pt x="399808" y="700874"/>
                  </a:lnTo>
                  <a:lnTo>
                    <a:pt x="445630" y="691515"/>
                  </a:lnTo>
                  <a:lnTo>
                    <a:pt x="489077" y="676427"/>
                  </a:lnTo>
                  <a:lnTo>
                    <a:pt x="529729" y="656031"/>
                  </a:lnTo>
                  <a:lnTo>
                    <a:pt x="567169" y="630745"/>
                  </a:lnTo>
                  <a:lnTo>
                    <a:pt x="600976" y="600989"/>
                  </a:lnTo>
                  <a:lnTo>
                    <a:pt x="630732" y="567182"/>
                  </a:lnTo>
                  <a:lnTo>
                    <a:pt x="656018" y="529742"/>
                  </a:lnTo>
                  <a:lnTo>
                    <a:pt x="676414" y="489089"/>
                  </a:lnTo>
                  <a:lnTo>
                    <a:pt x="691502" y="445643"/>
                  </a:lnTo>
                  <a:lnTo>
                    <a:pt x="700862" y="399821"/>
                  </a:lnTo>
                  <a:lnTo>
                    <a:pt x="704088" y="3520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99358" y="2654808"/>
              <a:ext cx="474345" cy="326390"/>
            </a:xfrm>
            <a:custGeom>
              <a:avLst/>
              <a:gdLst/>
              <a:ahLst/>
              <a:cxnLst/>
              <a:rect l="l" t="t" r="r" b="b"/>
              <a:pathLst>
                <a:path w="474345" h="326389">
                  <a:moveTo>
                    <a:pt x="408558" y="0"/>
                  </a:moveTo>
                  <a:lnTo>
                    <a:pt x="403098" y="507"/>
                  </a:lnTo>
                  <a:lnTo>
                    <a:pt x="398018" y="2412"/>
                  </a:lnTo>
                  <a:lnTo>
                    <a:pt x="395731" y="3937"/>
                  </a:lnTo>
                  <a:lnTo>
                    <a:pt x="183388" y="202818"/>
                  </a:lnTo>
                  <a:lnTo>
                    <a:pt x="178816" y="205993"/>
                  </a:lnTo>
                  <a:lnTo>
                    <a:pt x="176276" y="207009"/>
                  </a:lnTo>
                  <a:lnTo>
                    <a:pt x="170942" y="208025"/>
                  </a:lnTo>
                  <a:lnTo>
                    <a:pt x="165481" y="207517"/>
                  </a:lnTo>
                  <a:lnTo>
                    <a:pt x="160274" y="205612"/>
                  </a:lnTo>
                  <a:lnTo>
                    <a:pt x="157988" y="204088"/>
                  </a:lnTo>
                  <a:lnTo>
                    <a:pt x="78232" y="129793"/>
                  </a:lnTo>
                  <a:lnTo>
                    <a:pt x="75818" y="128269"/>
                  </a:lnTo>
                  <a:lnTo>
                    <a:pt x="4064" y="176656"/>
                  </a:lnTo>
                  <a:lnTo>
                    <a:pt x="0" y="190500"/>
                  </a:lnTo>
                  <a:lnTo>
                    <a:pt x="889" y="193801"/>
                  </a:lnTo>
                  <a:lnTo>
                    <a:pt x="125857" y="313563"/>
                  </a:lnTo>
                  <a:lnTo>
                    <a:pt x="180213" y="326136"/>
                  </a:lnTo>
                  <a:lnTo>
                    <a:pt x="186436" y="325627"/>
                  </a:lnTo>
                  <a:lnTo>
                    <a:pt x="468376" y="73913"/>
                  </a:lnTo>
                  <a:lnTo>
                    <a:pt x="473837" y="60578"/>
                  </a:lnTo>
                  <a:lnTo>
                    <a:pt x="472820" y="55499"/>
                  </a:lnTo>
                  <a:lnTo>
                    <a:pt x="469011" y="49529"/>
                  </a:lnTo>
                  <a:lnTo>
                    <a:pt x="421131" y="5079"/>
                  </a:lnTo>
                  <a:lnTo>
                    <a:pt x="417321" y="2412"/>
                  </a:lnTo>
                  <a:lnTo>
                    <a:pt x="411353" y="253"/>
                  </a:lnTo>
                  <a:lnTo>
                    <a:pt x="408558" y="0"/>
                  </a:lnTo>
                  <a:close/>
                </a:path>
              </a:pathLst>
            </a:custGeom>
            <a:solidFill>
              <a:srgbClr val="CE1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095626" y="3212744"/>
            <a:ext cx="2185670" cy="29084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85"/>
              </a:spcBef>
              <a:buChar char="•"/>
              <a:tabLst>
                <a:tab pos="299085" algn="l"/>
              </a:tabLst>
            </a:pPr>
            <a:r>
              <a:rPr lang="en-US" sz="1000" b="1" spc="-20" dirty="0" err="1">
                <a:solidFill>
                  <a:srgbClr val="FF0000"/>
                </a:solidFill>
                <a:latin typeface="Arial"/>
                <a:cs typeface="Arial"/>
              </a:rPr>
              <a:t>ChatGPT</a:t>
            </a:r>
            <a:r>
              <a:rPr lang="en-US" sz="1000" b="1" spc="-2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299085" indent="-286385">
              <a:lnSpc>
                <a:spcPct val="100000"/>
              </a:lnSpc>
              <a:spcBef>
                <a:spcPts val="185"/>
              </a:spcBef>
              <a:buChar char="•"/>
              <a:tabLst>
                <a:tab pos="299085" algn="l"/>
              </a:tabLst>
            </a:pPr>
            <a:r>
              <a:rPr sz="1000" spc="-20" dirty="0" err="1">
                <a:latin typeface="Arial"/>
                <a:cs typeface="Arial"/>
              </a:rPr>
              <a:t>Được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OpenAI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phát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triển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vào</a:t>
            </a:r>
            <a:endParaRPr sz="10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80"/>
              </a:spcBef>
            </a:pPr>
            <a:r>
              <a:rPr sz="1000" dirty="0">
                <a:latin typeface="Arial"/>
                <a:cs typeface="Arial"/>
              </a:rPr>
              <a:t>tháng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11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năm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2022.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Phiên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bản</a:t>
            </a:r>
            <a:endParaRPr sz="10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85"/>
              </a:spcBef>
            </a:pPr>
            <a:r>
              <a:rPr sz="1000" dirty="0">
                <a:latin typeface="Arial"/>
                <a:cs typeface="Arial"/>
              </a:rPr>
              <a:t>hiện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tại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ChatGPT-</a:t>
            </a:r>
            <a:r>
              <a:rPr sz="1000" dirty="0">
                <a:latin typeface="Arial"/>
                <a:cs typeface="Arial"/>
              </a:rPr>
              <a:t>3.5,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nâng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cấp</a:t>
            </a:r>
            <a:endParaRPr sz="1000" dirty="0">
              <a:latin typeface="Arial"/>
              <a:cs typeface="Arial"/>
            </a:endParaRPr>
          </a:p>
          <a:p>
            <a:pPr marL="299085" marR="41275">
              <a:lnSpc>
                <a:spcPct val="107000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trả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phí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lên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Chat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GPT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Plus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Chat </a:t>
            </a:r>
            <a:r>
              <a:rPr sz="1000" spc="-70" dirty="0">
                <a:latin typeface="Arial"/>
                <a:cs typeface="Arial"/>
              </a:rPr>
              <a:t>GPT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4o</a:t>
            </a:r>
            <a:endParaRPr sz="1000" dirty="0">
              <a:latin typeface="Arial"/>
              <a:cs typeface="Arial"/>
            </a:endParaRPr>
          </a:p>
          <a:p>
            <a:pPr marL="299085" marR="5080" indent="-287020">
              <a:lnSpc>
                <a:spcPct val="107000"/>
              </a:lnSpc>
              <a:spcBef>
                <a:spcPts val="800"/>
              </a:spcBef>
              <a:buChar char="•"/>
              <a:tabLst>
                <a:tab pos="299085" algn="l"/>
              </a:tabLst>
            </a:pPr>
            <a:r>
              <a:rPr sz="1000" dirty="0">
                <a:latin typeface="Arial"/>
                <a:cs typeface="Arial"/>
              </a:rPr>
              <a:t>Tạo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hình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ảnh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chất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lượng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theo </a:t>
            </a:r>
            <a:r>
              <a:rPr sz="1000" spc="65" dirty="0">
                <a:latin typeface="Arial"/>
                <a:cs typeface="Arial"/>
              </a:rPr>
              <a:t>mô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tả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phải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nâng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cấp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lên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bản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trả phí</a:t>
            </a:r>
            <a:endParaRPr sz="10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90"/>
              </a:spcBef>
              <a:buChar char="•"/>
              <a:tabLst>
                <a:tab pos="299085" algn="l"/>
              </a:tabLst>
            </a:pPr>
            <a:r>
              <a:rPr sz="1000" dirty="0">
                <a:latin typeface="Arial"/>
                <a:cs typeface="Arial"/>
              </a:rPr>
              <a:t>Khả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năng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truy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vấn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thông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minh,</a:t>
            </a:r>
            <a:endParaRPr sz="10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85"/>
              </a:spcBef>
            </a:pPr>
            <a:r>
              <a:rPr sz="1000" dirty="0">
                <a:latin typeface="Arial"/>
                <a:cs typeface="Arial"/>
              </a:rPr>
              <a:t>chuyên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55" dirty="0">
                <a:latin typeface="Arial"/>
                <a:cs typeface="Arial"/>
              </a:rPr>
              <a:t>môn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hóa,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65" dirty="0">
                <a:latin typeface="Arial"/>
                <a:cs typeface="Arial"/>
              </a:rPr>
              <a:t>tóm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tắt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nội</a:t>
            </a:r>
            <a:endParaRPr sz="10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85"/>
              </a:spcBef>
            </a:pPr>
            <a:r>
              <a:rPr sz="1000" dirty="0">
                <a:latin typeface="Arial"/>
                <a:cs typeface="Arial"/>
              </a:rPr>
              <a:t>dung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75" dirty="0">
                <a:latin typeface="Arial"/>
                <a:cs typeface="Arial"/>
              </a:rPr>
              <a:t>tfi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file</a:t>
            </a:r>
            <a:endParaRPr sz="10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75"/>
              </a:spcBef>
              <a:buChar char="•"/>
              <a:tabLst>
                <a:tab pos="299085" algn="l"/>
              </a:tabLst>
            </a:pPr>
            <a:r>
              <a:rPr sz="1000" dirty="0">
                <a:latin typeface="Arial"/>
                <a:cs typeface="Arial"/>
              </a:rPr>
              <a:t>Khả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năng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lập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trình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cao</a:t>
            </a:r>
            <a:endParaRPr sz="1000" dirty="0">
              <a:latin typeface="Arial"/>
              <a:cs typeface="Arial"/>
            </a:endParaRPr>
          </a:p>
          <a:p>
            <a:pPr marL="299085" marR="170815" indent="-287020">
              <a:lnSpc>
                <a:spcPct val="107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sz="1000" dirty="0">
                <a:latin typeface="Arial"/>
                <a:cs typeface="Arial"/>
              </a:rPr>
              <a:t>Đăng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nhập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miễn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phí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bằng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TK </a:t>
            </a:r>
            <a:r>
              <a:rPr sz="1000" dirty="0">
                <a:latin typeface="Arial"/>
                <a:cs typeface="Arial"/>
              </a:rPr>
              <a:t>gmail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hoặc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Microsoft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43955" y="2444495"/>
            <a:ext cx="3566160" cy="730250"/>
            <a:chOff x="5743955" y="2444495"/>
            <a:chExt cx="3566160" cy="730250"/>
          </a:xfrm>
        </p:grpSpPr>
        <p:sp>
          <p:nvSpPr>
            <p:cNvPr id="39" name="object 39"/>
            <p:cNvSpPr/>
            <p:nvPr/>
          </p:nvSpPr>
          <p:spPr>
            <a:xfrm>
              <a:off x="5743956" y="2470403"/>
              <a:ext cx="704215" cy="704215"/>
            </a:xfrm>
            <a:custGeom>
              <a:avLst/>
              <a:gdLst/>
              <a:ahLst/>
              <a:cxnLst/>
              <a:rect l="l" t="t" r="r" b="b"/>
              <a:pathLst>
                <a:path w="704214" h="704214">
                  <a:moveTo>
                    <a:pt x="704088" y="352044"/>
                  </a:moveTo>
                  <a:lnTo>
                    <a:pt x="700862" y="304279"/>
                  </a:lnTo>
                  <a:lnTo>
                    <a:pt x="691502" y="258457"/>
                  </a:lnTo>
                  <a:lnTo>
                    <a:pt x="676414" y="215011"/>
                  </a:lnTo>
                  <a:lnTo>
                    <a:pt x="656018" y="174358"/>
                  </a:lnTo>
                  <a:lnTo>
                    <a:pt x="630732" y="136918"/>
                  </a:lnTo>
                  <a:lnTo>
                    <a:pt x="600976" y="103111"/>
                  </a:lnTo>
                  <a:lnTo>
                    <a:pt x="567169" y="73355"/>
                  </a:lnTo>
                  <a:lnTo>
                    <a:pt x="529729" y="48069"/>
                  </a:lnTo>
                  <a:lnTo>
                    <a:pt x="489077" y="27673"/>
                  </a:lnTo>
                  <a:lnTo>
                    <a:pt x="445630" y="12585"/>
                  </a:lnTo>
                  <a:lnTo>
                    <a:pt x="399808" y="3225"/>
                  </a:lnTo>
                  <a:lnTo>
                    <a:pt x="352044" y="0"/>
                  </a:lnTo>
                  <a:lnTo>
                    <a:pt x="304266" y="3225"/>
                  </a:lnTo>
                  <a:lnTo>
                    <a:pt x="258445" y="12585"/>
                  </a:lnTo>
                  <a:lnTo>
                    <a:pt x="214998" y="27673"/>
                  </a:lnTo>
                  <a:lnTo>
                    <a:pt x="174345" y="48069"/>
                  </a:lnTo>
                  <a:lnTo>
                    <a:pt x="136906" y="73355"/>
                  </a:lnTo>
                  <a:lnTo>
                    <a:pt x="103098" y="103111"/>
                  </a:lnTo>
                  <a:lnTo>
                    <a:pt x="73342" y="136918"/>
                  </a:lnTo>
                  <a:lnTo>
                    <a:pt x="48056" y="174358"/>
                  </a:lnTo>
                  <a:lnTo>
                    <a:pt x="27660" y="215011"/>
                  </a:lnTo>
                  <a:lnTo>
                    <a:pt x="12573" y="258457"/>
                  </a:lnTo>
                  <a:lnTo>
                    <a:pt x="3213" y="304279"/>
                  </a:lnTo>
                  <a:lnTo>
                    <a:pt x="0" y="352044"/>
                  </a:lnTo>
                  <a:lnTo>
                    <a:pt x="3213" y="399821"/>
                  </a:lnTo>
                  <a:lnTo>
                    <a:pt x="12573" y="445643"/>
                  </a:lnTo>
                  <a:lnTo>
                    <a:pt x="27660" y="489089"/>
                  </a:lnTo>
                  <a:lnTo>
                    <a:pt x="48056" y="529742"/>
                  </a:lnTo>
                  <a:lnTo>
                    <a:pt x="73342" y="567182"/>
                  </a:lnTo>
                  <a:lnTo>
                    <a:pt x="103098" y="600989"/>
                  </a:lnTo>
                  <a:lnTo>
                    <a:pt x="136906" y="630745"/>
                  </a:lnTo>
                  <a:lnTo>
                    <a:pt x="174345" y="656031"/>
                  </a:lnTo>
                  <a:lnTo>
                    <a:pt x="214998" y="676427"/>
                  </a:lnTo>
                  <a:lnTo>
                    <a:pt x="258445" y="691515"/>
                  </a:lnTo>
                  <a:lnTo>
                    <a:pt x="304266" y="700874"/>
                  </a:lnTo>
                  <a:lnTo>
                    <a:pt x="352044" y="704088"/>
                  </a:lnTo>
                  <a:lnTo>
                    <a:pt x="399808" y="700874"/>
                  </a:lnTo>
                  <a:lnTo>
                    <a:pt x="445630" y="691515"/>
                  </a:lnTo>
                  <a:lnTo>
                    <a:pt x="489077" y="676427"/>
                  </a:lnTo>
                  <a:lnTo>
                    <a:pt x="529729" y="656031"/>
                  </a:lnTo>
                  <a:lnTo>
                    <a:pt x="567169" y="630745"/>
                  </a:lnTo>
                  <a:lnTo>
                    <a:pt x="600976" y="600989"/>
                  </a:lnTo>
                  <a:lnTo>
                    <a:pt x="630732" y="567182"/>
                  </a:lnTo>
                  <a:lnTo>
                    <a:pt x="656018" y="529742"/>
                  </a:lnTo>
                  <a:lnTo>
                    <a:pt x="676414" y="489089"/>
                  </a:lnTo>
                  <a:lnTo>
                    <a:pt x="691502" y="445643"/>
                  </a:lnTo>
                  <a:lnTo>
                    <a:pt x="700862" y="399821"/>
                  </a:lnTo>
                  <a:lnTo>
                    <a:pt x="704088" y="3520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75146" y="2674619"/>
              <a:ext cx="474345" cy="326390"/>
            </a:xfrm>
            <a:custGeom>
              <a:avLst/>
              <a:gdLst/>
              <a:ahLst/>
              <a:cxnLst/>
              <a:rect l="l" t="t" r="r" b="b"/>
              <a:pathLst>
                <a:path w="474345" h="326389">
                  <a:moveTo>
                    <a:pt x="408558" y="0"/>
                  </a:moveTo>
                  <a:lnTo>
                    <a:pt x="403098" y="507"/>
                  </a:lnTo>
                  <a:lnTo>
                    <a:pt x="398017" y="2412"/>
                  </a:lnTo>
                  <a:lnTo>
                    <a:pt x="395731" y="3937"/>
                  </a:lnTo>
                  <a:lnTo>
                    <a:pt x="183387" y="202818"/>
                  </a:lnTo>
                  <a:lnTo>
                    <a:pt x="178815" y="205993"/>
                  </a:lnTo>
                  <a:lnTo>
                    <a:pt x="176275" y="207009"/>
                  </a:lnTo>
                  <a:lnTo>
                    <a:pt x="170941" y="208025"/>
                  </a:lnTo>
                  <a:lnTo>
                    <a:pt x="165480" y="207517"/>
                  </a:lnTo>
                  <a:lnTo>
                    <a:pt x="160274" y="205612"/>
                  </a:lnTo>
                  <a:lnTo>
                    <a:pt x="157987" y="204088"/>
                  </a:lnTo>
                  <a:lnTo>
                    <a:pt x="78231" y="129793"/>
                  </a:lnTo>
                  <a:lnTo>
                    <a:pt x="75818" y="128269"/>
                  </a:lnTo>
                  <a:lnTo>
                    <a:pt x="4063" y="176656"/>
                  </a:lnTo>
                  <a:lnTo>
                    <a:pt x="0" y="190500"/>
                  </a:lnTo>
                  <a:lnTo>
                    <a:pt x="888" y="193801"/>
                  </a:lnTo>
                  <a:lnTo>
                    <a:pt x="125856" y="313563"/>
                  </a:lnTo>
                  <a:lnTo>
                    <a:pt x="180212" y="326135"/>
                  </a:lnTo>
                  <a:lnTo>
                    <a:pt x="186436" y="325627"/>
                  </a:lnTo>
                  <a:lnTo>
                    <a:pt x="468375" y="73913"/>
                  </a:lnTo>
                  <a:lnTo>
                    <a:pt x="473837" y="60578"/>
                  </a:lnTo>
                  <a:lnTo>
                    <a:pt x="472820" y="55499"/>
                  </a:lnTo>
                  <a:lnTo>
                    <a:pt x="469011" y="49529"/>
                  </a:lnTo>
                  <a:lnTo>
                    <a:pt x="421131" y="5079"/>
                  </a:lnTo>
                  <a:lnTo>
                    <a:pt x="417322" y="2412"/>
                  </a:lnTo>
                  <a:lnTo>
                    <a:pt x="411352" y="253"/>
                  </a:lnTo>
                  <a:lnTo>
                    <a:pt x="408558" y="0"/>
                  </a:lnTo>
                  <a:close/>
                </a:path>
              </a:pathLst>
            </a:custGeom>
            <a:solidFill>
              <a:srgbClr val="FDAF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606028" y="2444495"/>
              <a:ext cx="704215" cy="704215"/>
            </a:xfrm>
            <a:custGeom>
              <a:avLst/>
              <a:gdLst/>
              <a:ahLst/>
              <a:cxnLst/>
              <a:rect l="l" t="t" r="r" b="b"/>
              <a:pathLst>
                <a:path w="704215" h="704214">
                  <a:moveTo>
                    <a:pt x="704088" y="352044"/>
                  </a:moveTo>
                  <a:lnTo>
                    <a:pt x="700862" y="304279"/>
                  </a:lnTo>
                  <a:lnTo>
                    <a:pt x="691502" y="258457"/>
                  </a:lnTo>
                  <a:lnTo>
                    <a:pt x="676414" y="215011"/>
                  </a:lnTo>
                  <a:lnTo>
                    <a:pt x="656018" y="174358"/>
                  </a:lnTo>
                  <a:lnTo>
                    <a:pt x="630732" y="136918"/>
                  </a:lnTo>
                  <a:lnTo>
                    <a:pt x="600976" y="103111"/>
                  </a:lnTo>
                  <a:lnTo>
                    <a:pt x="567169" y="73355"/>
                  </a:lnTo>
                  <a:lnTo>
                    <a:pt x="529729" y="48069"/>
                  </a:lnTo>
                  <a:lnTo>
                    <a:pt x="489077" y="27673"/>
                  </a:lnTo>
                  <a:lnTo>
                    <a:pt x="445630" y="12585"/>
                  </a:lnTo>
                  <a:lnTo>
                    <a:pt x="399808" y="3225"/>
                  </a:lnTo>
                  <a:lnTo>
                    <a:pt x="352044" y="0"/>
                  </a:lnTo>
                  <a:lnTo>
                    <a:pt x="304266" y="3225"/>
                  </a:lnTo>
                  <a:lnTo>
                    <a:pt x="258445" y="12585"/>
                  </a:lnTo>
                  <a:lnTo>
                    <a:pt x="214998" y="27673"/>
                  </a:lnTo>
                  <a:lnTo>
                    <a:pt x="174345" y="48069"/>
                  </a:lnTo>
                  <a:lnTo>
                    <a:pt x="136906" y="73355"/>
                  </a:lnTo>
                  <a:lnTo>
                    <a:pt x="103098" y="103111"/>
                  </a:lnTo>
                  <a:lnTo>
                    <a:pt x="73342" y="136918"/>
                  </a:lnTo>
                  <a:lnTo>
                    <a:pt x="48056" y="174358"/>
                  </a:lnTo>
                  <a:lnTo>
                    <a:pt x="27660" y="215011"/>
                  </a:lnTo>
                  <a:lnTo>
                    <a:pt x="12573" y="258457"/>
                  </a:lnTo>
                  <a:lnTo>
                    <a:pt x="3213" y="304279"/>
                  </a:lnTo>
                  <a:lnTo>
                    <a:pt x="0" y="352044"/>
                  </a:lnTo>
                  <a:lnTo>
                    <a:pt x="3213" y="399821"/>
                  </a:lnTo>
                  <a:lnTo>
                    <a:pt x="12573" y="445643"/>
                  </a:lnTo>
                  <a:lnTo>
                    <a:pt x="27660" y="489089"/>
                  </a:lnTo>
                  <a:lnTo>
                    <a:pt x="48056" y="529742"/>
                  </a:lnTo>
                  <a:lnTo>
                    <a:pt x="73342" y="567182"/>
                  </a:lnTo>
                  <a:lnTo>
                    <a:pt x="103098" y="600989"/>
                  </a:lnTo>
                  <a:lnTo>
                    <a:pt x="136906" y="630745"/>
                  </a:lnTo>
                  <a:lnTo>
                    <a:pt x="174345" y="656031"/>
                  </a:lnTo>
                  <a:lnTo>
                    <a:pt x="214998" y="676427"/>
                  </a:lnTo>
                  <a:lnTo>
                    <a:pt x="258445" y="691515"/>
                  </a:lnTo>
                  <a:lnTo>
                    <a:pt x="304266" y="700874"/>
                  </a:lnTo>
                  <a:lnTo>
                    <a:pt x="352044" y="704088"/>
                  </a:lnTo>
                  <a:lnTo>
                    <a:pt x="399808" y="700874"/>
                  </a:lnTo>
                  <a:lnTo>
                    <a:pt x="445630" y="691515"/>
                  </a:lnTo>
                  <a:lnTo>
                    <a:pt x="489077" y="676427"/>
                  </a:lnTo>
                  <a:lnTo>
                    <a:pt x="529729" y="656031"/>
                  </a:lnTo>
                  <a:lnTo>
                    <a:pt x="567169" y="630745"/>
                  </a:lnTo>
                  <a:lnTo>
                    <a:pt x="600976" y="600989"/>
                  </a:lnTo>
                  <a:lnTo>
                    <a:pt x="630732" y="567182"/>
                  </a:lnTo>
                  <a:lnTo>
                    <a:pt x="656018" y="529742"/>
                  </a:lnTo>
                  <a:lnTo>
                    <a:pt x="676414" y="489089"/>
                  </a:lnTo>
                  <a:lnTo>
                    <a:pt x="691502" y="445643"/>
                  </a:lnTo>
                  <a:lnTo>
                    <a:pt x="700862" y="399821"/>
                  </a:lnTo>
                  <a:lnTo>
                    <a:pt x="704088" y="3520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29598" y="2621279"/>
              <a:ext cx="474345" cy="325120"/>
            </a:xfrm>
            <a:custGeom>
              <a:avLst/>
              <a:gdLst/>
              <a:ahLst/>
              <a:cxnLst/>
              <a:rect l="l" t="t" r="r" b="b"/>
              <a:pathLst>
                <a:path w="474345" h="325119">
                  <a:moveTo>
                    <a:pt x="408558" y="0"/>
                  </a:moveTo>
                  <a:lnTo>
                    <a:pt x="403098" y="508"/>
                  </a:lnTo>
                  <a:lnTo>
                    <a:pt x="398018" y="2412"/>
                  </a:lnTo>
                  <a:lnTo>
                    <a:pt x="395731" y="3937"/>
                  </a:lnTo>
                  <a:lnTo>
                    <a:pt x="181991" y="203073"/>
                  </a:lnTo>
                  <a:lnTo>
                    <a:pt x="177165" y="205740"/>
                  </a:lnTo>
                  <a:lnTo>
                    <a:pt x="172720" y="206883"/>
                  </a:lnTo>
                  <a:lnTo>
                    <a:pt x="168148" y="207010"/>
                  </a:lnTo>
                  <a:lnTo>
                    <a:pt x="162814" y="205740"/>
                  </a:lnTo>
                  <a:lnTo>
                    <a:pt x="158750" y="203708"/>
                  </a:lnTo>
                  <a:lnTo>
                    <a:pt x="156591" y="201930"/>
                  </a:lnTo>
                  <a:lnTo>
                    <a:pt x="79628" y="130429"/>
                  </a:lnTo>
                  <a:lnTo>
                    <a:pt x="75056" y="127254"/>
                  </a:lnTo>
                  <a:lnTo>
                    <a:pt x="5333" y="174498"/>
                  </a:lnTo>
                  <a:lnTo>
                    <a:pt x="0" y="189611"/>
                  </a:lnTo>
                  <a:lnTo>
                    <a:pt x="380" y="191262"/>
                  </a:lnTo>
                  <a:lnTo>
                    <a:pt x="126492" y="312800"/>
                  </a:lnTo>
                  <a:lnTo>
                    <a:pt x="182245" y="324612"/>
                  </a:lnTo>
                  <a:lnTo>
                    <a:pt x="192024" y="322834"/>
                  </a:lnTo>
                  <a:lnTo>
                    <a:pt x="468375" y="73660"/>
                  </a:lnTo>
                  <a:lnTo>
                    <a:pt x="473836" y="60325"/>
                  </a:lnTo>
                  <a:lnTo>
                    <a:pt x="472821" y="55245"/>
                  </a:lnTo>
                  <a:lnTo>
                    <a:pt x="421131" y="5080"/>
                  </a:lnTo>
                  <a:lnTo>
                    <a:pt x="411352" y="254"/>
                  </a:lnTo>
                  <a:lnTo>
                    <a:pt x="408558" y="0"/>
                  </a:lnTo>
                  <a:close/>
                </a:path>
              </a:pathLst>
            </a:custGeom>
            <a:solidFill>
              <a:srgbClr val="CE1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939029" y="3233394"/>
            <a:ext cx="2226945" cy="21451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74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Gemini:</a:t>
            </a:r>
          </a:p>
          <a:p>
            <a:pPr marL="299085" marR="5080" indent="-287020">
              <a:lnSpc>
                <a:spcPct val="1074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sz="1100" dirty="0" err="1">
                <a:latin typeface="Arial"/>
                <a:cs typeface="Arial"/>
              </a:rPr>
              <a:t>Tạo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hình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ảnh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chất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lượng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theo </a:t>
            </a:r>
            <a:r>
              <a:rPr sz="1100" spc="75" dirty="0">
                <a:latin typeface="Arial"/>
                <a:cs typeface="Arial"/>
              </a:rPr>
              <a:t>mô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tả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phải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nâng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cấp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lên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bản </a:t>
            </a:r>
            <a:r>
              <a:rPr sz="1100" spc="50" dirty="0">
                <a:latin typeface="Arial"/>
                <a:cs typeface="Arial"/>
              </a:rPr>
              <a:t>trả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phí</a:t>
            </a:r>
            <a:endParaRPr sz="1100" dirty="0">
              <a:latin typeface="Arial"/>
              <a:cs typeface="Arial"/>
            </a:endParaRPr>
          </a:p>
          <a:p>
            <a:pPr marL="299085" marR="22860" indent="-287020">
              <a:lnSpc>
                <a:spcPct val="107300"/>
              </a:lnSpc>
              <a:spcBef>
                <a:spcPts val="795"/>
              </a:spcBef>
              <a:buChar char="•"/>
              <a:tabLst>
                <a:tab pos="299085" algn="l"/>
              </a:tabLst>
            </a:pPr>
            <a:r>
              <a:rPr sz="1100" dirty="0">
                <a:latin typeface="Arial"/>
                <a:cs typeface="Arial"/>
              </a:rPr>
              <a:t>Khả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năng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tổng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hợp,</a:t>
            </a:r>
            <a:r>
              <a:rPr sz="1100" spc="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sáng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tạo, </a:t>
            </a:r>
            <a:r>
              <a:rPr sz="1100" spc="55" dirty="0">
                <a:latin typeface="Arial"/>
                <a:cs typeface="Arial"/>
              </a:rPr>
              <a:t>truy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vấn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thông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tin,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viết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kịch </a:t>
            </a:r>
            <a:r>
              <a:rPr sz="1100" dirty="0">
                <a:latin typeface="Arial"/>
                <a:cs typeface="Arial"/>
              </a:rPr>
              <a:t>bản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mượt</a:t>
            </a:r>
            <a:r>
              <a:rPr sz="1100" spc="1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hơn</a:t>
            </a:r>
            <a:endParaRPr sz="11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85"/>
              </a:spcBef>
              <a:buChar char="•"/>
              <a:tabLst>
                <a:tab pos="299085" algn="l"/>
              </a:tabLst>
            </a:pPr>
            <a:r>
              <a:rPr sz="1100" dirty="0">
                <a:latin typeface="Arial"/>
                <a:cs typeface="Arial"/>
              </a:rPr>
              <a:t>Viết giáo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án,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kịch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bản</a:t>
            </a:r>
            <a:r>
              <a:rPr sz="1100" spc="45" dirty="0">
                <a:latin typeface="Arial"/>
                <a:cs typeface="Arial"/>
              </a:rPr>
              <a:t> tốt</a:t>
            </a:r>
            <a:endParaRPr sz="1100" dirty="0">
              <a:latin typeface="Arial"/>
              <a:cs typeface="Arial"/>
            </a:endParaRPr>
          </a:p>
          <a:p>
            <a:pPr marL="299085" marR="36830" indent="-287020">
              <a:lnSpc>
                <a:spcPct val="107400"/>
              </a:lnSpc>
              <a:spcBef>
                <a:spcPts val="790"/>
              </a:spcBef>
              <a:buChar char="•"/>
              <a:tabLst>
                <a:tab pos="299085" algn="l"/>
              </a:tabLst>
            </a:pPr>
            <a:r>
              <a:rPr sz="1100" dirty="0">
                <a:latin typeface="Arial"/>
                <a:cs typeface="Arial"/>
              </a:rPr>
              <a:t>Đăng</a:t>
            </a:r>
            <a:r>
              <a:rPr sz="1100" spc="10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nhập</a:t>
            </a:r>
            <a:r>
              <a:rPr sz="1100" spc="10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miễn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phí</a:t>
            </a:r>
            <a:r>
              <a:rPr sz="1100" spc="1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bằng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TK </a:t>
            </a:r>
            <a:r>
              <a:rPr sz="1100" dirty="0">
                <a:latin typeface="Arial"/>
                <a:cs typeface="Arial"/>
              </a:rPr>
              <a:t>gmail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hoặc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Microsoft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23403" y="3247110"/>
            <a:ext cx="2092325" cy="18473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17170" indent="-287020">
              <a:lnSpc>
                <a:spcPct val="1073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lang="en-US" sz="1100" b="1" dirty="0">
                <a:solidFill>
                  <a:srgbClr val="FF0000"/>
                </a:solidFill>
                <a:latin typeface="Arial"/>
                <a:cs typeface="Arial"/>
              </a:rPr>
              <a:t>Copilot:</a:t>
            </a:r>
          </a:p>
          <a:p>
            <a:pPr marL="299085" marR="217170" indent="-287020">
              <a:lnSpc>
                <a:spcPct val="1073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sz="1100" dirty="0" err="1">
                <a:latin typeface="Arial"/>
                <a:cs typeface="Arial"/>
              </a:rPr>
              <a:t>Miễn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phí</a:t>
            </a:r>
            <a:r>
              <a:rPr sz="1100" spc="5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truy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vấn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và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tạo </a:t>
            </a:r>
            <a:r>
              <a:rPr sz="1100" dirty="0">
                <a:latin typeface="Arial"/>
                <a:cs typeface="Arial"/>
              </a:rPr>
              <a:t>hình</a:t>
            </a:r>
            <a:r>
              <a:rPr sz="1100" spc="1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ảnh</a:t>
            </a:r>
            <a:endParaRPr sz="1100" dirty="0">
              <a:latin typeface="Arial"/>
              <a:cs typeface="Arial"/>
            </a:endParaRPr>
          </a:p>
          <a:p>
            <a:pPr marL="299085" marR="129539" indent="-287020">
              <a:lnSpc>
                <a:spcPct val="107400"/>
              </a:lnSpc>
              <a:spcBef>
                <a:spcPts val="795"/>
              </a:spcBef>
              <a:buChar char="•"/>
              <a:tabLst>
                <a:tab pos="299085" algn="l"/>
              </a:tabLst>
            </a:pPr>
            <a:r>
              <a:rPr sz="1100" spc="-20" dirty="0">
                <a:latin typeface="Arial"/>
                <a:cs typeface="Arial"/>
              </a:rPr>
              <a:t>Có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thể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tải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lên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hình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ảnh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và </a:t>
            </a:r>
            <a:r>
              <a:rPr sz="1100" dirty="0">
                <a:latin typeface="Arial"/>
                <a:cs typeface="Arial"/>
              </a:rPr>
              <a:t>phân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tích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hình</a:t>
            </a:r>
            <a:r>
              <a:rPr sz="1100" spc="1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ảnh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đó,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ý </a:t>
            </a:r>
            <a:r>
              <a:rPr sz="1100" dirty="0">
                <a:latin typeface="Arial"/>
                <a:cs typeface="Arial"/>
              </a:rPr>
              <a:t>nghĩa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hình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ảnh</a:t>
            </a:r>
            <a:endParaRPr sz="1100" dirty="0">
              <a:latin typeface="Arial"/>
              <a:cs typeface="Arial"/>
            </a:endParaRPr>
          </a:p>
          <a:p>
            <a:pPr marL="299085" marR="5080" indent="-287020">
              <a:lnSpc>
                <a:spcPct val="107300"/>
              </a:lnSpc>
              <a:spcBef>
                <a:spcPts val="790"/>
              </a:spcBef>
              <a:buChar char="•"/>
              <a:tabLst>
                <a:tab pos="299085" algn="l"/>
              </a:tabLst>
            </a:pPr>
            <a:r>
              <a:rPr sz="1100" dirty="0">
                <a:latin typeface="Arial"/>
                <a:cs typeface="Arial"/>
              </a:rPr>
              <a:t>Đăng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nhập</a:t>
            </a:r>
            <a:r>
              <a:rPr sz="1100" spc="10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miễn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phí</a:t>
            </a:r>
            <a:r>
              <a:rPr sz="1100" spc="11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bằng </a:t>
            </a:r>
            <a:r>
              <a:rPr sz="1100" dirty="0">
                <a:latin typeface="Arial"/>
                <a:cs typeface="Arial"/>
              </a:rPr>
              <a:t>tài</a:t>
            </a:r>
            <a:r>
              <a:rPr sz="1100" spc="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khoản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MS</a:t>
            </a:r>
            <a:r>
              <a:rPr sz="1100" spc="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(outlook.com) </a:t>
            </a:r>
            <a:r>
              <a:rPr sz="1100" dirty="0">
                <a:latin typeface="Arial"/>
                <a:cs typeface="Arial"/>
              </a:rPr>
              <a:t>hoặc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tk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MS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trường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học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798" y="413080"/>
            <a:ext cx="349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D61820"/>
                </a:solidFill>
                <a:latin typeface="Arial"/>
                <a:cs typeface="Arial"/>
              </a:rPr>
              <a:t>2.3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5441" y="414273"/>
            <a:ext cx="10779760" cy="6009640"/>
            <a:chOff x="615441" y="414273"/>
            <a:chExt cx="10779760" cy="6009640"/>
          </a:xfrm>
        </p:grpSpPr>
        <p:sp>
          <p:nvSpPr>
            <p:cNvPr id="4" name="object 4"/>
            <p:cNvSpPr/>
            <p:nvPr/>
          </p:nvSpPr>
          <p:spPr>
            <a:xfrm>
              <a:off x="621791" y="420623"/>
              <a:ext cx="213360" cy="312420"/>
            </a:xfrm>
            <a:custGeom>
              <a:avLst/>
              <a:gdLst/>
              <a:ahLst/>
              <a:cxnLst/>
              <a:rect l="l" t="t" r="r" b="b"/>
              <a:pathLst>
                <a:path w="213359" h="312420">
                  <a:moveTo>
                    <a:pt x="213080" y="0"/>
                  </a:moveTo>
                  <a:lnTo>
                    <a:pt x="54864" y="158241"/>
                  </a:lnTo>
                </a:path>
                <a:path w="213359" h="312420">
                  <a:moveTo>
                    <a:pt x="210311" y="312420"/>
                  </a:moveTo>
                  <a:lnTo>
                    <a:pt x="54864" y="156972"/>
                  </a:lnTo>
                </a:path>
                <a:path w="213359" h="312420">
                  <a:moveTo>
                    <a:pt x="77723" y="79248"/>
                  </a:moveTo>
                  <a:lnTo>
                    <a:pt x="0" y="156972"/>
                  </a:lnTo>
                </a:path>
                <a:path w="213359" h="312420">
                  <a:moveTo>
                    <a:pt x="77723" y="234696"/>
                  </a:moveTo>
                  <a:lnTo>
                    <a:pt x="0" y="156972"/>
                  </a:lnTo>
                </a:path>
              </a:pathLst>
            </a:custGeom>
            <a:ln w="12700">
              <a:solidFill>
                <a:srgbClr val="D618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1347" y="1072895"/>
              <a:ext cx="7920228" cy="365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87552" y="1869947"/>
              <a:ext cx="10217150" cy="4356100"/>
            </a:xfrm>
            <a:custGeom>
              <a:avLst/>
              <a:gdLst/>
              <a:ahLst/>
              <a:cxnLst/>
              <a:rect l="l" t="t" r="r" b="b"/>
              <a:pathLst>
                <a:path w="10217150" h="4356100">
                  <a:moveTo>
                    <a:pt x="10216896" y="275463"/>
                  </a:moveTo>
                  <a:lnTo>
                    <a:pt x="10212451" y="225945"/>
                  </a:lnTo>
                  <a:lnTo>
                    <a:pt x="10199662" y="179349"/>
                  </a:lnTo>
                  <a:lnTo>
                    <a:pt x="10179279" y="136436"/>
                  </a:lnTo>
                  <a:lnTo>
                    <a:pt x="10152113" y="97993"/>
                  </a:lnTo>
                  <a:lnTo>
                    <a:pt x="10118903" y="64782"/>
                  </a:lnTo>
                  <a:lnTo>
                    <a:pt x="10080460" y="37617"/>
                  </a:lnTo>
                  <a:lnTo>
                    <a:pt x="10037547" y="17233"/>
                  </a:lnTo>
                  <a:lnTo>
                    <a:pt x="9990950" y="4445"/>
                  </a:lnTo>
                  <a:lnTo>
                    <a:pt x="9941433" y="0"/>
                  </a:lnTo>
                  <a:lnTo>
                    <a:pt x="275450" y="0"/>
                  </a:lnTo>
                  <a:lnTo>
                    <a:pt x="225933" y="4445"/>
                  </a:lnTo>
                  <a:lnTo>
                    <a:pt x="179324" y="17233"/>
                  </a:lnTo>
                  <a:lnTo>
                    <a:pt x="136410" y="37617"/>
                  </a:lnTo>
                  <a:lnTo>
                    <a:pt x="97967" y="64782"/>
                  </a:lnTo>
                  <a:lnTo>
                    <a:pt x="64770" y="97993"/>
                  </a:lnTo>
                  <a:lnTo>
                    <a:pt x="37604" y="136436"/>
                  </a:lnTo>
                  <a:lnTo>
                    <a:pt x="17221" y="179349"/>
                  </a:lnTo>
                  <a:lnTo>
                    <a:pt x="4432" y="225945"/>
                  </a:lnTo>
                  <a:lnTo>
                    <a:pt x="0" y="275463"/>
                  </a:lnTo>
                  <a:lnTo>
                    <a:pt x="0" y="4080141"/>
                  </a:lnTo>
                  <a:lnTo>
                    <a:pt x="4432" y="4129659"/>
                  </a:lnTo>
                  <a:lnTo>
                    <a:pt x="17221" y="4176268"/>
                  </a:lnTo>
                  <a:lnTo>
                    <a:pt x="37604" y="4219181"/>
                  </a:lnTo>
                  <a:lnTo>
                    <a:pt x="64770" y="4257624"/>
                  </a:lnTo>
                  <a:lnTo>
                    <a:pt x="97967" y="4290822"/>
                  </a:lnTo>
                  <a:lnTo>
                    <a:pt x="136410" y="4317987"/>
                  </a:lnTo>
                  <a:lnTo>
                    <a:pt x="179324" y="4338371"/>
                  </a:lnTo>
                  <a:lnTo>
                    <a:pt x="225933" y="4351159"/>
                  </a:lnTo>
                  <a:lnTo>
                    <a:pt x="275450" y="4355592"/>
                  </a:lnTo>
                  <a:lnTo>
                    <a:pt x="9941433" y="4355592"/>
                  </a:lnTo>
                  <a:lnTo>
                    <a:pt x="9990950" y="4351159"/>
                  </a:lnTo>
                  <a:lnTo>
                    <a:pt x="10037547" y="4338371"/>
                  </a:lnTo>
                  <a:lnTo>
                    <a:pt x="10080460" y="4317987"/>
                  </a:lnTo>
                  <a:lnTo>
                    <a:pt x="10118903" y="4290822"/>
                  </a:lnTo>
                  <a:lnTo>
                    <a:pt x="10152113" y="4257624"/>
                  </a:lnTo>
                  <a:lnTo>
                    <a:pt x="10179279" y="4219181"/>
                  </a:lnTo>
                  <a:lnTo>
                    <a:pt x="10199662" y="4176268"/>
                  </a:lnTo>
                  <a:lnTo>
                    <a:pt x="10212451" y="4129659"/>
                  </a:lnTo>
                  <a:lnTo>
                    <a:pt x="10216896" y="4080141"/>
                  </a:lnTo>
                  <a:lnTo>
                    <a:pt x="10216896" y="275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2103" y="1700784"/>
              <a:ext cx="10556875" cy="4716780"/>
            </a:xfrm>
            <a:custGeom>
              <a:avLst/>
              <a:gdLst/>
              <a:ahLst/>
              <a:cxnLst/>
              <a:rect l="l" t="t" r="r" b="b"/>
              <a:pathLst>
                <a:path w="10556875" h="4716780">
                  <a:moveTo>
                    <a:pt x="0" y="331850"/>
                  </a:moveTo>
                  <a:lnTo>
                    <a:pt x="3598" y="282815"/>
                  </a:lnTo>
                  <a:lnTo>
                    <a:pt x="14051" y="236013"/>
                  </a:lnTo>
                  <a:lnTo>
                    <a:pt x="30846" y="191957"/>
                  </a:lnTo>
                  <a:lnTo>
                    <a:pt x="53468" y="151161"/>
                  </a:lnTo>
                  <a:lnTo>
                    <a:pt x="81404" y="114138"/>
                  </a:lnTo>
                  <a:lnTo>
                    <a:pt x="114142" y="81402"/>
                  </a:lnTo>
                  <a:lnTo>
                    <a:pt x="151167" y="53467"/>
                  </a:lnTo>
                  <a:lnTo>
                    <a:pt x="191967" y="30845"/>
                  </a:lnTo>
                  <a:lnTo>
                    <a:pt x="236027" y="14051"/>
                  </a:lnTo>
                  <a:lnTo>
                    <a:pt x="282835" y="3598"/>
                  </a:lnTo>
                  <a:lnTo>
                    <a:pt x="331876" y="0"/>
                  </a:lnTo>
                  <a:lnTo>
                    <a:pt x="10224897" y="0"/>
                  </a:lnTo>
                  <a:lnTo>
                    <a:pt x="10273932" y="3598"/>
                  </a:lnTo>
                  <a:lnTo>
                    <a:pt x="10320734" y="14051"/>
                  </a:lnTo>
                  <a:lnTo>
                    <a:pt x="10364790" y="30845"/>
                  </a:lnTo>
                  <a:lnTo>
                    <a:pt x="10405586" y="53467"/>
                  </a:lnTo>
                  <a:lnTo>
                    <a:pt x="10442609" y="81402"/>
                  </a:lnTo>
                  <a:lnTo>
                    <a:pt x="10475345" y="114138"/>
                  </a:lnTo>
                  <a:lnTo>
                    <a:pt x="10503280" y="151161"/>
                  </a:lnTo>
                  <a:lnTo>
                    <a:pt x="10525902" y="191957"/>
                  </a:lnTo>
                  <a:lnTo>
                    <a:pt x="10542696" y="236013"/>
                  </a:lnTo>
                  <a:lnTo>
                    <a:pt x="10553149" y="282815"/>
                  </a:lnTo>
                  <a:lnTo>
                    <a:pt x="10556748" y="331850"/>
                  </a:lnTo>
                  <a:lnTo>
                    <a:pt x="10556748" y="4384903"/>
                  </a:lnTo>
                  <a:lnTo>
                    <a:pt x="10553149" y="4433944"/>
                  </a:lnTo>
                  <a:lnTo>
                    <a:pt x="10542696" y="4480752"/>
                  </a:lnTo>
                  <a:lnTo>
                    <a:pt x="10525902" y="4524812"/>
                  </a:lnTo>
                  <a:lnTo>
                    <a:pt x="10503280" y="4565612"/>
                  </a:lnTo>
                  <a:lnTo>
                    <a:pt x="10475345" y="4602637"/>
                  </a:lnTo>
                  <a:lnTo>
                    <a:pt x="10442609" y="4635375"/>
                  </a:lnTo>
                  <a:lnTo>
                    <a:pt x="10405586" y="4663311"/>
                  </a:lnTo>
                  <a:lnTo>
                    <a:pt x="10364790" y="4685933"/>
                  </a:lnTo>
                  <a:lnTo>
                    <a:pt x="10320734" y="4702728"/>
                  </a:lnTo>
                  <a:lnTo>
                    <a:pt x="10273932" y="4713181"/>
                  </a:lnTo>
                  <a:lnTo>
                    <a:pt x="10224897" y="4716780"/>
                  </a:lnTo>
                  <a:lnTo>
                    <a:pt x="331876" y="4716780"/>
                  </a:lnTo>
                  <a:lnTo>
                    <a:pt x="282835" y="4713181"/>
                  </a:lnTo>
                  <a:lnTo>
                    <a:pt x="236027" y="4702728"/>
                  </a:lnTo>
                  <a:lnTo>
                    <a:pt x="191967" y="4685933"/>
                  </a:lnTo>
                  <a:lnTo>
                    <a:pt x="151167" y="4663311"/>
                  </a:lnTo>
                  <a:lnTo>
                    <a:pt x="114142" y="4635375"/>
                  </a:lnTo>
                  <a:lnTo>
                    <a:pt x="81404" y="4602637"/>
                  </a:lnTo>
                  <a:lnTo>
                    <a:pt x="53468" y="4565612"/>
                  </a:lnTo>
                  <a:lnTo>
                    <a:pt x="30846" y="4524812"/>
                  </a:lnTo>
                  <a:lnTo>
                    <a:pt x="14051" y="4480752"/>
                  </a:lnTo>
                  <a:lnTo>
                    <a:pt x="3598" y="4433944"/>
                  </a:lnTo>
                  <a:lnTo>
                    <a:pt x="0" y="4384903"/>
                  </a:lnTo>
                  <a:lnTo>
                    <a:pt x="0" y="331850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49880" y="1431035"/>
              <a:ext cx="6492240" cy="666115"/>
            </a:xfrm>
            <a:custGeom>
              <a:avLst/>
              <a:gdLst/>
              <a:ahLst/>
              <a:cxnLst/>
              <a:rect l="l" t="t" r="r" b="b"/>
              <a:pathLst>
                <a:path w="6492240" h="666114">
                  <a:moveTo>
                    <a:pt x="6159246" y="0"/>
                  </a:moveTo>
                  <a:lnTo>
                    <a:pt x="332994" y="0"/>
                  </a:lnTo>
                  <a:lnTo>
                    <a:pt x="283789" y="3610"/>
                  </a:lnTo>
                  <a:lnTo>
                    <a:pt x="236825" y="14099"/>
                  </a:lnTo>
                  <a:lnTo>
                    <a:pt x="192617" y="30951"/>
                  </a:lnTo>
                  <a:lnTo>
                    <a:pt x="151680" y="53650"/>
                  </a:lnTo>
                  <a:lnTo>
                    <a:pt x="114530" y="81681"/>
                  </a:lnTo>
                  <a:lnTo>
                    <a:pt x="81681" y="114530"/>
                  </a:lnTo>
                  <a:lnTo>
                    <a:pt x="53650" y="151680"/>
                  </a:lnTo>
                  <a:lnTo>
                    <a:pt x="30951" y="192617"/>
                  </a:lnTo>
                  <a:lnTo>
                    <a:pt x="14099" y="236825"/>
                  </a:lnTo>
                  <a:lnTo>
                    <a:pt x="3610" y="283789"/>
                  </a:lnTo>
                  <a:lnTo>
                    <a:pt x="0" y="332993"/>
                  </a:lnTo>
                  <a:lnTo>
                    <a:pt x="3610" y="382198"/>
                  </a:lnTo>
                  <a:lnTo>
                    <a:pt x="14099" y="429162"/>
                  </a:lnTo>
                  <a:lnTo>
                    <a:pt x="30951" y="473370"/>
                  </a:lnTo>
                  <a:lnTo>
                    <a:pt x="53650" y="514307"/>
                  </a:lnTo>
                  <a:lnTo>
                    <a:pt x="81681" y="551457"/>
                  </a:lnTo>
                  <a:lnTo>
                    <a:pt x="114530" y="584306"/>
                  </a:lnTo>
                  <a:lnTo>
                    <a:pt x="151680" y="612337"/>
                  </a:lnTo>
                  <a:lnTo>
                    <a:pt x="192617" y="635036"/>
                  </a:lnTo>
                  <a:lnTo>
                    <a:pt x="236825" y="651888"/>
                  </a:lnTo>
                  <a:lnTo>
                    <a:pt x="283789" y="662377"/>
                  </a:lnTo>
                  <a:lnTo>
                    <a:pt x="332994" y="665988"/>
                  </a:lnTo>
                  <a:lnTo>
                    <a:pt x="6159246" y="665988"/>
                  </a:lnTo>
                  <a:lnTo>
                    <a:pt x="6208450" y="662377"/>
                  </a:lnTo>
                  <a:lnTo>
                    <a:pt x="6255414" y="651888"/>
                  </a:lnTo>
                  <a:lnTo>
                    <a:pt x="6299622" y="635036"/>
                  </a:lnTo>
                  <a:lnTo>
                    <a:pt x="6340559" y="612337"/>
                  </a:lnTo>
                  <a:lnTo>
                    <a:pt x="6377709" y="584306"/>
                  </a:lnTo>
                  <a:lnTo>
                    <a:pt x="6410558" y="551457"/>
                  </a:lnTo>
                  <a:lnTo>
                    <a:pt x="6438589" y="514307"/>
                  </a:lnTo>
                  <a:lnTo>
                    <a:pt x="6461288" y="473370"/>
                  </a:lnTo>
                  <a:lnTo>
                    <a:pt x="6478140" y="429162"/>
                  </a:lnTo>
                  <a:lnTo>
                    <a:pt x="6488629" y="382198"/>
                  </a:lnTo>
                  <a:lnTo>
                    <a:pt x="6492240" y="332993"/>
                  </a:lnTo>
                  <a:lnTo>
                    <a:pt x="6488629" y="283789"/>
                  </a:lnTo>
                  <a:lnTo>
                    <a:pt x="6478140" y="236825"/>
                  </a:lnTo>
                  <a:lnTo>
                    <a:pt x="6461288" y="192617"/>
                  </a:lnTo>
                  <a:lnTo>
                    <a:pt x="6438589" y="151680"/>
                  </a:lnTo>
                  <a:lnTo>
                    <a:pt x="6410558" y="114530"/>
                  </a:lnTo>
                  <a:lnTo>
                    <a:pt x="6377709" y="81681"/>
                  </a:lnTo>
                  <a:lnTo>
                    <a:pt x="6340559" y="53650"/>
                  </a:lnTo>
                  <a:lnTo>
                    <a:pt x="6299622" y="30951"/>
                  </a:lnTo>
                  <a:lnTo>
                    <a:pt x="6255414" y="14099"/>
                  </a:lnTo>
                  <a:lnTo>
                    <a:pt x="6208450" y="3610"/>
                  </a:lnTo>
                  <a:lnTo>
                    <a:pt x="6159246" y="0"/>
                  </a:lnTo>
                  <a:close/>
                </a:path>
              </a:pathLst>
            </a:custGeom>
            <a:solidFill>
              <a:srgbClr val="D2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94485" y="172973"/>
            <a:ext cx="831469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800"/>
              </a:lnSpc>
              <a:spcBef>
                <a:spcPts val="100"/>
              </a:spcBef>
            </a:pPr>
            <a:r>
              <a:rPr sz="1800" b="1" spc="-50" dirty="0">
                <a:latin typeface="Arial"/>
                <a:cs typeface="Arial"/>
              </a:rPr>
              <a:t>Giới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thiệu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một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số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ứng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dụng </a:t>
            </a:r>
            <a:r>
              <a:rPr sz="1800" b="1" spc="-35" dirty="0">
                <a:latin typeface="Arial"/>
                <a:cs typeface="Arial"/>
              </a:rPr>
              <a:t>công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nghệ thiết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kế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tài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liệu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điện tử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trong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tổ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chức </a:t>
            </a:r>
            <a:r>
              <a:rPr sz="1800" b="1" dirty="0">
                <a:latin typeface="Arial"/>
                <a:cs typeface="Arial"/>
              </a:rPr>
              <a:t>hoạt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động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giáo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dục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cho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trẻ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80" dirty="0">
                <a:latin typeface="Arial"/>
                <a:cs typeface="Arial"/>
              </a:rPr>
              <a:t>mầm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non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6397" y="1603959"/>
            <a:ext cx="58381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120" dirty="0" err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sz="1800" b="1" dirty="0" err="1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dụng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công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 err="1">
                <a:solidFill>
                  <a:srgbClr val="FFFFFF"/>
                </a:solidFill>
                <a:latin typeface="Arial"/>
                <a:cs typeface="Arial"/>
              </a:rPr>
              <a:t>nghệ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800" b="1" spc="50" dirty="0" err="1">
                <a:solidFill>
                  <a:srgbClr val="FFFFFF"/>
                </a:solidFill>
                <a:latin typeface="Arial"/>
                <a:cs typeface="Arial"/>
              </a:rPr>
              <a:t>trong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xây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dựng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giáo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án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68220" y="2997834"/>
            <a:ext cx="1769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MẪU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TRUY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VẤN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03477" y="2875788"/>
            <a:ext cx="9568180" cy="2557780"/>
            <a:chOff x="1403477" y="2875788"/>
            <a:chExt cx="9568180" cy="255778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3477" y="3052572"/>
              <a:ext cx="239395" cy="20573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720840" y="3133344"/>
              <a:ext cx="4244340" cy="2293620"/>
            </a:xfrm>
            <a:custGeom>
              <a:avLst/>
              <a:gdLst/>
              <a:ahLst/>
              <a:cxnLst/>
              <a:rect l="l" t="t" r="r" b="b"/>
              <a:pathLst>
                <a:path w="4244340" h="2293620">
                  <a:moveTo>
                    <a:pt x="4099305" y="0"/>
                  </a:moveTo>
                  <a:lnTo>
                    <a:pt x="145033" y="0"/>
                  </a:lnTo>
                  <a:lnTo>
                    <a:pt x="99177" y="7390"/>
                  </a:lnTo>
                  <a:lnTo>
                    <a:pt x="59362" y="27972"/>
                  </a:lnTo>
                  <a:lnTo>
                    <a:pt x="27972" y="59362"/>
                  </a:lnTo>
                  <a:lnTo>
                    <a:pt x="7390" y="99177"/>
                  </a:lnTo>
                  <a:lnTo>
                    <a:pt x="0" y="145033"/>
                  </a:lnTo>
                  <a:lnTo>
                    <a:pt x="0" y="2148585"/>
                  </a:lnTo>
                  <a:lnTo>
                    <a:pt x="7390" y="2194442"/>
                  </a:lnTo>
                  <a:lnTo>
                    <a:pt x="27972" y="2234257"/>
                  </a:lnTo>
                  <a:lnTo>
                    <a:pt x="59362" y="2265647"/>
                  </a:lnTo>
                  <a:lnTo>
                    <a:pt x="99177" y="2286229"/>
                  </a:lnTo>
                  <a:lnTo>
                    <a:pt x="145034" y="2293620"/>
                  </a:lnTo>
                  <a:lnTo>
                    <a:pt x="4099305" y="2293620"/>
                  </a:lnTo>
                  <a:lnTo>
                    <a:pt x="4099305" y="0"/>
                  </a:lnTo>
                  <a:close/>
                </a:path>
                <a:path w="4244340" h="2293620">
                  <a:moveTo>
                    <a:pt x="4099305" y="0"/>
                  </a:moveTo>
                  <a:lnTo>
                    <a:pt x="4099305" y="2293620"/>
                  </a:lnTo>
                  <a:lnTo>
                    <a:pt x="4145162" y="2286229"/>
                  </a:lnTo>
                  <a:lnTo>
                    <a:pt x="4184977" y="2265647"/>
                  </a:lnTo>
                  <a:lnTo>
                    <a:pt x="4216367" y="2234257"/>
                  </a:lnTo>
                  <a:lnTo>
                    <a:pt x="4236949" y="2194442"/>
                  </a:lnTo>
                  <a:lnTo>
                    <a:pt x="4244339" y="2148585"/>
                  </a:lnTo>
                  <a:lnTo>
                    <a:pt x="4244339" y="145033"/>
                  </a:lnTo>
                  <a:lnTo>
                    <a:pt x="4236949" y="99177"/>
                  </a:lnTo>
                  <a:lnTo>
                    <a:pt x="4216367" y="59362"/>
                  </a:lnTo>
                  <a:lnTo>
                    <a:pt x="4184977" y="27972"/>
                  </a:lnTo>
                  <a:lnTo>
                    <a:pt x="4145162" y="7390"/>
                  </a:lnTo>
                  <a:lnTo>
                    <a:pt x="40993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20840" y="3133344"/>
              <a:ext cx="4244340" cy="2293620"/>
            </a:xfrm>
            <a:custGeom>
              <a:avLst/>
              <a:gdLst/>
              <a:ahLst/>
              <a:cxnLst/>
              <a:rect l="l" t="t" r="r" b="b"/>
              <a:pathLst>
                <a:path w="4244340" h="2293620">
                  <a:moveTo>
                    <a:pt x="0" y="145033"/>
                  </a:moveTo>
                  <a:lnTo>
                    <a:pt x="7390" y="99177"/>
                  </a:lnTo>
                  <a:lnTo>
                    <a:pt x="27972" y="59362"/>
                  </a:lnTo>
                  <a:lnTo>
                    <a:pt x="59362" y="27972"/>
                  </a:lnTo>
                  <a:lnTo>
                    <a:pt x="99177" y="7390"/>
                  </a:lnTo>
                  <a:lnTo>
                    <a:pt x="145033" y="0"/>
                  </a:lnTo>
                  <a:lnTo>
                    <a:pt x="4099305" y="0"/>
                  </a:lnTo>
                </a:path>
                <a:path w="4244340" h="2293620">
                  <a:moveTo>
                    <a:pt x="4099305" y="2293620"/>
                  </a:moveTo>
                  <a:lnTo>
                    <a:pt x="145033" y="2293619"/>
                  </a:lnTo>
                  <a:lnTo>
                    <a:pt x="99177" y="2286229"/>
                  </a:lnTo>
                  <a:lnTo>
                    <a:pt x="59362" y="2265647"/>
                  </a:lnTo>
                  <a:lnTo>
                    <a:pt x="27972" y="2234257"/>
                  </a:lnTo>
                  <a:lnTo>
                    <a:pt x="7390" y="2194442"/>
                  </a:lnTo>
                  <a:lnTo>
                    <a:pt x="0" y="2148585"/>
                  </a:lnTo>
                  <a:lnTo>
                    <a:pt x="0" y="145033"/>
                  </a:lnTo>
                </a:path>
                <a:path w="4244340" h="2293620">
                  <a:moveTo>
                    <a:pt x="4099305" y="0"/>
                  </a:moveTo>
                  <a:lnTo>
                    <a:pt x="4145162" y="7390"/>
                  </a:lnTo>
                  <a:lnTo>
                    <a:pt x="4184977" y="27972"/>
                  </a:lnTo>
                  <a:lnTo>
                    <a:pt x="4216367" y="59362"/>
                  </a:lnTo>
                  <a:lnTo>
                    <a:pt x="4236949" y="99177"/>
                  </a:lnTo>
                  <a:lnTo>
                    <a:pt x="4244339" y="145033"/>
                  </a:lnTo>
                  <a:lnTo>
                    <a:pt x="4244339" y="2148585"/>
                  </a:lnTo>
                  <a:lnTo>
                    <a:pt x="4236949" y="2194442"/>
                  </a:lnTo>
                  <a:lnTo>
                    <a:pt x="4216367" y="2234257"/>
                  </a:lnTo>
                  <a:lnTo>
                    <a:pt x="4184977" y="2265647"/>
                  </a:lnTo>
                  <a:lnTo>
                    <a:pt x="4145162" y="2286229"/>
                  </a:lnTo>
                  <a:lnTo>
                    <a:pt x="4099305" y="2293619"/>
                  </a:lnTo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20840" y="3133344"/>
              <a:ext cx="4244340" cy="2293620"/>
            </a:xfrm>
            <a:custGeom>
              <a:avLst/>
              <a:gdLst/>
              <a:ahLst/>
              <a:cxnLst/>
              <a:rect l="l" t="t" r="r" b="b"/>
              <a:pathLst>
                <a:path w="4244340" h="2293620">
                  <a:moveTo>
                    <a:pt x="4099305" y="0"/>
                  </a:moveTo>
                  <a:lnTo>
                    <a:pt x="145033" y="0"/>
                  </a:lnTo>
                  <a:lnTo>
                    <a:pt x="99177" y="7390"/>
                  </a:lnTo>
                  <a:lnTo>
                    <a:pt x="59362" y="27972"/>
                  </a:lnTo>
                  <a:lnTo>
                    <a:pt x="27972" y="59362"/>
                  </a:lnTo>
                  <a:lnTo>
                    <a:pt x="7390" y="99177"/>
                  </a:lnTo>
                  <a:lnTo>
                    <a:pt x="0" y="145033"/>
                  </a:lnTo>
                  <a:lnTo>
                    <a:pt x="0" y="2148585"/>
                  </a:lnTo>
                  <a:lnTo>
                    <a:pt x="7390" y="2194442"/>
                  </a:lnTo>
                  <a:lnTo>
                    <a:pt x="27972" y="2234257"/>
                  </a:lnTo>
                  <a:lnTo>
                    <a:pt x="59362" y="2265647"/>
                  </a:lnTo>
                  <a:lnTo>
                    <a:pt x="99177" y="2286229"/>
                  </a:lnTo>
                  <a:lnTo>
                    <a:pt x="145033" y="2293619"/>
                  </a:lnTo>
                  <a:lnTo>
                    <a:pt x="4099305" y="2293619"/>
                  </a:lnTo>
                  <a:lnTo>
                    <a:pt x="4145162" y="2286229"/>
                  </a:lnTo>
                  <a:lnTo>
                    <a:pt x="4184977" y="2265647"/>
                  </a:lnTo>
                  <a:lnTo>
                    <a:pt x="4216367" y="2234257"/>
                  </a:lnTo>
                  <a:lnTo>
                    <a:pt x="4236949" y="2194442"/>
                  </a:lnTo>
                  <a:lnTo>
                    <a:pt x="4244339" y="2148585"/>
                  </a:lnTo>
                  <a:lnTo>
                    <a:pt x="4244339" y="145033"/>
                  </a:lnTo>
                  <a:lnTo>
                    <a:pt x="4236949" y="99177"/>
                  </a:lnTo>
                  <a:lnTo>
                    <a:pt x="4216367" y="59362"/>
                  </a:lnTo>
                  <a:lnTo>
                    <a:pt x="4184977" y="27972"/>
                  </a:lnTo>
                  <a:lnTo>
                    <a:pt x="4145162" y="7390"/>
                  </a:lnTo>
                  <a:lnTo>
                    <a:pt x="40993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0840" y="3133344"/>
              <a:ext cx="4244340" cy="2293620"/>
            </a:xfrm>
            <a:custGeom>
              <a:avLst/>
              <a:gdLst/>
              <a:ahLst/>
              <a:cxnLst/>
              <a:rect l="l" t="t" r="r" b="b"/>
              <a:pathLst>
                <a:path w="4244340" h="2293620">
                  <a:moveTo>
                    <a:pt x="0" y="145033"/>
                  </a:moveTo>
                  <a:lnTo>
                    <a:pt x="7390" y="99177"/>
                  </a:lnTo>
                  <a:lnTo>
                    <a:pt x="27972" y="59362"/>
                  </a:lnTo>
                  <a:lnTo>
                    <a:pt x="59362" y="27972"/>
                  </a:lnTo>
                  <a:lnTo>
                    <a:pt x="99177" y="7390"/>
                  </a:lnTo>
                  <a:lnTo>
                    <a:pt x="145033" y="0"/>
                  </a:lnTo>
                  <a:lnTo>
                    <a:pt x="4099305" y="0"/>
                  </a:lnTo>
                  <a:lnTo>
                    <a:pt x="4145162" y="7390"/>
                  </a:lnTo>
                  <a:lnTo>
                    <a:pt x="4184977" y="27972"/>
                  </a:lnTo>
                  <a:lnTo>
                    <a:pt x="4216367" y="59362"/>
                  </a:lnTo>
                  <a:lnTo>
                    <a:pt x="4236949" y="99177"/>
                  </a:lnTo>
                  <a:lnTo>
                    <a:pt x="4244339" y="145033"/>
                  </a:lnTo>
                  <a:lnTo>
                    <a:pt x="4244339" y="2148585"/>
                  </a:lnTo>
                  <a:lnTo>
                    <a:pt x="4236949" y="2194442"/>
                  </a:lnTo>
                  <a:lnTo>
                    <a:pt x="4216367" y="2234257"/>
                  </a:lnTo>
                  <a:lnTo>
                    <a:pt x="4184977" y="2265647"/>
                  </a:lnTo>
                  <a:lnTo>
                    <a:pt x="4145162" y="2286229"/>
                  </a:lnTo>
                  <a:lnTo>
                    <a:pt x="4099305" y="2293619"/>
                  </a:lnTo>
                  <a:lnTo>
                    <a:pt x="145033" y="2293619"/>
                  </a:lnTo>
                  <a:lnTo>
                    <a:pt x="99177" y="2286229"/>
                  </a:lnTo>
                  <a:lnTo>
                    <a:pt x="59362" y="2265647"/>
                  </a:lnTo>
                  <a:lnTo>
                    <a:pt x="27972" y="2234257"/>
                  </a:lnTo>
                  <a:lnTo>
                    <a:pt x="7390" y="2194442"/>
                  </a:lnTo>
                  <a:lnTo>
                    <a:pt x="0" y="2148585"/>
                  </a:lnTo>
                  <a:lnTo>
                    <a:pt x="0" y="145033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63941" y="3685235"/>
              <a:ext cx="4482465" cy="753745"/>
            </a:xfrm>
            <a:custGeom>
              <a:avLst/>
              <a:gdLst/>
              <a:ahLst/>
              <a:cxnLst/>
              <a:rect l="l" t="t" r="r" b="b"/>
              <a:pathLst>
                <a:path w="4482465" h="753745">
                  <a:moveTo>
                    <a:pt x="451866" y="244297"/>
                  </a:moveTo>
                  <a:lnTo>
                    <a:pt x="444144" y="196811"/>
                  </a:lnTo>
                  <a:lnTo>
                    <a:pt x="422706" y="155473"/>
                  </a:lnTo>
                  <a:lnTo>
                    <a:pt x="390042" y="122821"/>
                  </a:lnTo>
                  <a:lnTo>
                    <a:pt x="348716" y="101358"/>
                  </a:lnTo>
                  <a:lnTo>
                    <a:pt x="301244" y="93649"/>
                  </a:lnTo>
                  <a:lnTo>
                    <a:pt x="253758" y="101358"/>
                  </a:lnTo>
                  <a:lnTo>
                    <a:pt x="212432" y="122821"/>
                  </a:lnTo>
                  <a:lnTo>
                    <a:pt x="179781" y="155473"/>
                  </a:lnTo>
                  <a:lnTo>
                    <a:pt x="158330" y="196811"/>
                  </a:lnTo>
                  <a:lnTo>
                    <a:pt x="150622" y="244297"/>
                  </a:lnTo>
                  <a:lnTo>
                    <a:pt x="158330" y="291782"/>
                  </a:lnTo>
                  <a:lnTo>
                    <a:pt x="179781" y="333108"/>
                  </a:lnTo>
                  <a:lnTo>
                    <a:pt x="212432" y="365772"/>
                  </a:lnTo>
                  <a:lnTo>
                    <a:pt x="253758" y="387223"/>
                  </a:lnTo>
                  <a:lnTo>
                    <a:pt x="301244" y="394931"/>
                  </a:lnTo>
                  <a:lnTo>
                    <a:pt x="307835" y="394931"/>
                  </a:lnTo>
                  <a:lnTo>
                    <a:pt x="310654" y="393992"/>
                  </a:lnTo>
                  <a:lnTo>
                    <a:pt x="310654" y="347865"/>
                  </a:lnTo>
                  <a:lnTo>
                    <a:pt x="311010" y="341503"/>
                  </a:lnTo>
                  <a:lnTo>
                    <a:pt x="329603" y="305142"/>
                  </a:lnTo>
                  <a:lnTo>
                    <a:pt x="450926" y="260299"/>
                  </a:lnTo>
                  <a:lnTo>
                    <a:pt x="451866" y="254647"/>
                  </a:lnTo>
                  <a:lnTo>
                    <a:pt x="451866" y="244297"/>
                  </a:lnTo>
                  <a:close/>
                </a:path>
                <a:path w="4482465" h="753745">
                  <a:moveTo>
                    <a:pt x="556361" y="206629"/>
                  </a:moveTo>
                  <a:lnTo>
                    <a:pt x="554875" y="199326"/>
                  </a:lnTo>
                  <a:lnTo>
                    <a:pt x="550824" y="193332"/>
                  </a:lnTo>
                  <a:lnTo>
                    <a:pt x="544842" y="189293"/>
                  </a:lnTo>
                  <a:lnTo>
                    <a:pt x="537527" y="187807"/>
                  </a:lnTo>
                  <a:lnTo>
                    <a:pt x="520585" y="187807"/>
                  </a:lnTo>
                  <a:lnTo>
                    <a:pt x="502831" y="141579"/>
                  </a:lnTo>
                  <a:lnTo>
                    <a:pt x="475856" y="100774"/>
                  </a:lnTo>
                  <a:lnTo>
                    <a:pt x="440918" y="66713"/>
                  </a:lnTo>
                  <a:lnTo>
                    <a:pt x="423735" y="55994"/>
                  </a:lnTo>
                  <a:lnTo>
                    <a:pt x="399313" y="40741"/>
                  </a:lnTo>
                  <a:lnTo>
                    <a:pt x="352336" y="24180"/>
                  </a:lnTo>
                  <a:lnTo>
                    <a:pt x="301244" y="18364"/>
                  </a:lnTo>
                  <a:lnTo>
                    <a:pt x="256540" y="22809"/>
                  </a:lnTo>
                  <a:lnTo>
                    <a:pt x="214744" y="35547"/>
                  </a:lnTo>
                  <a:lnTo>
                    <a:pt x="176669" y="55689"/>
                  </a:lnTo>
                  <a:lnTo>
                    <a:pt x="138379" y="86118"/>
                  </a:lnTo>
                  <a:lnTo>
                    <a:pt x="135559" y="90830"/>
                  </a:lnTo>
                  <a:lnTo>
                    <a:pt x="135559" y="97421"/>
                  </a:lnTo>
                  <a:lnTo>
                    <a:pt x="137045" y="104724"/>
                  </a:lnTo>
                  <a:lnTo>
                    <a:pt x="141084" y="110718"/>
                  </a:lnTo>
                  <a:lnTo>
                    <a:pt x="147066" y="114757"/>
                  </a:lnTo>
                  <a:lnTo>
                    <a:pt x="154381" y="116243"/>
                  </a:lnTo>
                  <a:lnTo>
                    <a:pt x="160032" y="116243"/>
                  </a:lnTo>
                  <a:lnTo>
                    <a:pt x="164731" y="114363"/>
                  </a:lnTo>
                  <a:lnTo>
                    <a:pt x="167563" y="110604"/>
                  </a:lnTo>
                  <a:lnTo>
                    <a:pt x="195859" y="87769"/>
                  </a:lnTo>
                  <a:lnTo>
                    <a:pt x="228041" y="70586"/>
                  </a:lnTo>
                  <a:lnTo>
                    <a:pt x="263410" y="59753"/>
                  </a:lnTo>
                  <a:lnTo>
                    <a:pt x="301244" y="55994"/>
                  </a:lnTo>
                  <a:lnTo>
                    <a:pt x="351142" y="62750"/>
                  </a:lnTo>
                  <a:lnTo>
                    <a:pt x="396074" y="81800"/>
                  </a:lnTo>
                  <a:lnTo>
                    <a:pt x="434213" y="111302"/>
                  </a:lnTo>
                  <a:lnTo>
                    <a:pt x="463715" y="149440"/>
                  </a:lnTo>
                  <a:lnTo>
                    <a:pt x="482765" y="194386"/>
                  </a:lnTo>
                  <a:lnTo>
                    <a:pt x="489521" y="244297"/>
                  </a:lnTo>
                  <a:lnTo>
                    <a:pt x="489521" y="287604"/>
                  </a:lnTo>
                  <a:lnTo>
                    <a:pt x="381254" y="323380"/>
                  </a:lnTo>
                  <a:lnTo>
                    <a:pt x="371843" y="319620"/>
                  </a:lnTo>
                  <a:lnTo>
                    <a:pt x="367131" y="319620"/>
                  </a:lnTo>
                  <a:lnTo>
                    <a:pt x="355968" y="321779"/>
                  </a:lnTo>
                  <a:lnTo>
                    <a:pt x="347014" y="327736"/>
                  </a:lnTo>
                  <a:lnTo>
                    <a:pt x="341058" y="336689"/>
                  </a:lnTo>
                  <a:lnTo>
                    <a:pt x="338899" y="347865"/>
                  </a:lnTo>
                  <a:lnTo>
                    <a:pt x="341058" y="359029"/>
                  </a:lnTo>
                  <a:lnTo>
                    <a:pt x="347014" y="367982"/>
                  </a:lnTo>
                  <a:lnTo>
                    <a:pt x="355968" y="373938"/>
                  </a:lnTo>
                  <a:lnTo>
                    <a:pt x="367131" y="376110"/>
                  </a:lnTo>
                  <a:lnTo>
                    <a:pt x="375361" y="374916"/>
                  </a:lnTo>
                  <a:lnTo>
                    <a:pt x="382790" y="371513"/>
                  </a:lnTo>
                  <a:lnTo>
                    <a:pt x="388975" y="366179"/>
                  </a:lnTo>
                  <a:lnTo>
                    <a:pt x="393496" y="359156"/>
                  </a:lnTo>
                  <a:lnTo>
                    <a:pt x="500811" y="323380"/>
                  </a:lnTo>
                  <a:lnTo>
                    <a:pt x="543179" y="309257"/>
                  </a:lnTo>
                  <a:lnTo>
                    <a:pt x="550710" y="306438"/>
                  </a:lnTo>
                  <a:lnTo>
                    <a:pt x="556361" y="299847"/>
                  </a:lnTo>
                  <a:lnTo>
                    <a:pt x="556361" y="206629"/>
                  </a:lnTo>
                  <a:close/>
                </a:path>
                <a:path w="4482465" h="753745">
                  <a:moveTo>
                    <a:pt x="602488" y="583234"/>
                  </a:moveTo>
                  <a:lnTo>
                    <a:pt x="585012" y="535571"/>
                  </a:lnTo>
                  <a:lnTo>
                    <a:pt x="539356" y="499618"/>
                  </a:lnTo>
                  <a:lnTo>
                    <a:pt x="503174" y="480148"/>
                  </a:lnTo>
                  <a:lnTo>
                    <a:pt x="464870" y="464197"/>
                  </a:lnTo>
                  <a:lnTo>
                    <a:pt x="425500" y="451421"/>
                  </a:lnTo>
                  <a:lnTo>
                    <a:pt x="366191" y="437769"/>
                  </a:lnTo>
                  <a:lnTo>
                    <a:pt x="301244" y="432600"/>
                  </a:lnTo>
                  <a:lnTo>
                    <a:pt x="270179" y="433946"/>
                  </a:lnTo>
                  <a:lnTo>
                    <a:pt x="208038" y="443712"/>
                  </a:lnTo>
                  <a:lnTo>
                    <a:pt x="137617" y="464731"/>
                  </a:lnTo>
                  <a:lnTo>
                    <a:pt x="99314" y="481558"/>
                  </a:lnTo>
                  <a:lnTo>
                    <a:pt x="63131" y="501205"/>
                  </a:lnTo>
                  <a:lnTo>
                    <a:pt x="30124" y="522986"/>
                  </a:lnTo>
                  <a:lnTo>
                    <a:pt x="2057" y="566407"/>
                  </a:lnTo>
                  <a:lnTo>
                    <a:pt x="0" y="583234"/>
                  </a:lnTo>
                  <a:lnTo>
                    <a:pt x="0" y="733882"/>
                  </a:lnTo>
                  <a:lnTo>
                    <a:pt x="602488" y="733882"/>
                  </a:lnTo>
                  <a:lnTo>
                    <a:pt x="602488" y="583234"/>
                  </a:lnTo>
                  <a:close/>
                </a:path>
                <a:path w="4482465" h="753745">
                  <a:moveTo>
                    <a:pt x="4369346" y="592658"/>
                  </a:moveTo>
                  <a:lnTo>
                    <a:pt x="4209313" y="592658"/>
                  </a:lnTo>
                  <a:lnTo>
                    <a:pt x="4209313" y="630313"/>
                  </a:lnTo>
                  <a:lnTo>
                    <a:pt x="4369346" y="630313"/>
                  </a:lnTo>
                  <a:lnTo>
                    <a:pt x="4369346" y="592658"/>
                  </a:lnTo>
                  <a:close/>
                </a:path>
                <a:path w="4482465" h="753745">
                  <a:moveTo>
                    <a:pt x="4369346" y="442010"/>
                  </a:moveTo>
                  <a:lnTo>
                    <a:pt x="4209313" y="442010"/>
                  </a:lnTo>
                  <a:lnTo>
                    <a:pt x="4209313" y="479666"/>
                  </a:lnTo>
                  <a:lnTo>
                    <a:pt x="4369346" y="479666"/>
                  </a:lnTo>
                  <a:lnTo>
                    <a:pt x="4369346" y="442010"/>
                  </a:lnTo>
                  <a:close/>
                </a:path>
                <a:path w="4482465" h="753745">
                  <a:moveTo>
                    <a:pt x="4369346" y="291363"/>
                  </a:moveTo>
                  <a:lnTo>
                    <a:pt x="4209313" y="291363"/>
                  </a:lnTo>
                  <a:lnTo>
                    <a:pt x="4209313" y="329031"/>
                  </a:lnTo>
                  <a:lnTo>
                    <a:pt x="4369346" y="329031"/>
                  </a:lnTo>
                  <a:lnTo>
                    <a:pt x="4369346" y="291363"/>
                  </a:lnTo>
                  <a:close/>
                </a:path>
                <a:path w="4482465" h="753745">
                  <a:moveTo>
                    <a:pt x="4369346" y="140728"/>
                  </a:moveTo>
                  <a:lnTo>
                    <a:pt x="4209313" y="140728"/>
                  </a:lnTo>
                  <a:lnTo>
                    <a:pt x="4209313" y="178384"/>
                  </a:lnTo>
                  <a:lnTo>
                    <a:pt x="4369346" y="178384"/>
                  </a:lnTo>
                  <a:lnTo>
                    <a:pt x="4369346" y="140728"/>
                  </a:lnTo>
                  <a:close/>
                </a:path>
                <a:path w="4482465" h="753745">
                  <a:moveTo>
                    <a:pt x="4482312" y="0"/>
                  </a:moveTo>
                  <a:lnTo>
                    <a:pt x="3898658" y="0"/>
                  </a:lnTo>
                  <a:lnTo>
                    <a:pt x="3898658" y="55892"/>
                  </a:lnTo>
                  <a:lnTo>
                    <a:pt x="3898658" y="696010"/>
                  </a:lnTo>
                  <a:lnTo>
                    <a:pt x="3898658" y="753160"/>
                  </a:lnTo>
                  <a:lnTo>
                    <a:pt x="4482312" y="753160"/>
                  </a:lnTo>
                  <a:lnTo>
                    <a:pt x="4482312" y="696214"/>
                  </a:lnTo>
                  <a:lnTo>
                    <a:pt x="4482312" y="696010"/>
                  </a:lnTo>
                  <a:lnTo>
                    <a:pt x="4482312" y="55994"/>
                  </a:lnTo>
                  <a:lnTo>
                    <a:pt x="4425835" y="55994"/>
                  </a:lnTo>
                  <a:lnTo>
                    <a:pt x="4425835" y="696010"/>
                  </a:lnTo>
                  <a:lnTo>
                    <a:pt x="3955135" y="696010"/>
                  </a:lnTo>
                  <a:lnTo>
                    <a:pt x="3955135" y="55892"/>
                  </a:lnTo>
                  <a:lnTo>
                    <a:pt x="4482312" y="55892"/>
                  </a:lnTo>
                  <a:lnTo>
                    <a:pt x="4482312" y="0"/>
                  </a:lnTo>
                  <a:close/>
                </a:path>
              </a:pathLst>
            </a:custGeom>
            <a:solidFill>
              <a:srgbClr val="CE1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5571" y="3778880"/>
              <a:ext cx="139325" cy="11486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5571" y="3929522"/>
              <a:ext cx="139325" cy="11486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5571" y="4080164"/>
              <a:ext cx="139325" cy="11486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5571" y="4228923"/>
              <a:ext cx="139325" cy="11486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013011" y="4197553"/>
              <a:ext cx="546100" cy="182880"/>
            </a:xfrm>
            <a:custGeom>
              <a:avLst/>
              <a:gdLst/>
              <a:ahLst/>
              <a:cxnLst/>
              <a:rect l="l" t="t" r="r" b="b"/>
              <a:pathLst>
                <a:path w="546100" h="182879">
                  <a:moveTo>
                    <a:pt x="128117" y="42735"/>
                  </a:moveTo>
                  <a:lnTo>
                    <a:pt x="124764" y="26098"/>
                  </a:lnTo>
                  <a:lnTo>
                    <a:pt x="115595" y="12509"/>
                  </a:lnTo>
                  <a:lnTo>
                    <a:pt x="102019" y="3352"/>
                  </a:lnTo>
                  <a:lnTo>
                    <a:pt x="85382" y="0"/>
                  </a:lnTo>
                  <a:lnTo>
                    <a:pt x="68745" y="3352"/>
                  </a:lnTo>
                  <a:lnTo>
                    <a:pt x="55156" y="12509"/>
                  </a:lnTo>
                  <a:lnTo>
                    <a:pt x="45999" y="26098"/>
                  </a:lnTo>
                  <a:lnTo>
                    <a:pt x="42633" y="42735"/>
                  </a:lnTo>
                  <a:lnTo>
                    <a:pt x="45999" y="59372"/>
                  </a:lnTo>
                  <a:lnTo>
                    <a:pt x="55156" y="72961"/>
                  </a:lnTo>
                  <a:lnTo>
                    <a:pt x="68745" y="82130"/>
                  </a:lnTo>
                  <a:lnTo>
                    <a:pt x="85382" y="85483"/>
                  </a:lnTo>
                  <a:lnTo>
                    <a:pt x="102019" y="82130"/>
                  </a:lnTo>
                  <a:lnTo>
                    <a:pt x="115595" y="72961"/>
                  </a:lnTo>
                  <a:lnTo>
                    <a:pt x="124764" y="59372"/>
                  </a:lnTo>
                  <a:lnTo>
                    <a:pt x="128117" y="42735"/>
                  </a:lnTo>
                  <a:close/>
                </a:path>
                <a:path w="546100" h="182879">
                  <a:moveTo>
                    <a:pt x="169443" y="182651"/>
                  </a:moveTo>
                  <a:lnTo>
                    <a:pt x="169316" y="133248"/>
                  </a:lnTo>
                  <a:lnTo>
                    <a:pt x="130708" y="106045"/>
                  </a:lnTo>
                  <a:lnTo>
                    <a:pt x="84721" y="97256"/>
                  </a:lnTo>
                  <a:lnTo>
                    <a:pt x="75869" y="97688"/>
                  </a:lnTo>
                  <a:lnTo>
                    <a:pt x="28270" y="110934"/>
                  </a:lnTo>
                  <a:lnTo>
                    <a:pt x="0" y="182651"/>
                  </a:lnTo>
                  <a:lnTo>
                    <a:pt x="169443" y="182651"/>
                  </a:lnTo>
                  <a:close/>
                </a:path>
                <a:path w="546100" h="182879">
                  <a:moveTo>
                    <a:pt x="315074" y="42735"/>
                  </a:moveTo>
                  <a:lnTo>
                    <a:pt x="311721" y="26098"/>
                  </a:lnTo>
                  <a:lnTo>
                    <a:pt x="302564" y="12509"/>
                  </a:lnTo>
                  <a:lnTo>
                    <a:pt x="288975" y="3352"/>
                  </a:lnTo>
                  <a:lnTo>
                    <a:pt x="272338" y="0"/>
                  </a:lnTo>
                  <a:lnTo>
                    <a:pt x="255701" y="3352"/>
                  </a:lnTo>
                  <a:lnTo>
                    <a:pt x="242112" y="12509"/>
                  </a:lnTo>
                  <a:lnTo>
                    <a:pt x="232956" y="26098"/>
                  </a:lnTo>
                  <a:lnTo>
                    <a:pt x="229603" y="42735"/>
                  </a:lnTo>
                  <a:lnTo>
                    <a:pt x="232956" y="59372"/>
                  </a:lnTo>
                  <a:lnTo>
                    <a:pt x="242112" y="72961"/>
                  </a:lnTo>
                  <a:lnTo>
                    <a:pt x="255701" y="82130"/>
                  </a:lnTo>
                  <a:lnTo>
                    <a:pt x="272338" y="85483"/>
                  </a:lnTo>
                  <a:lnTo>
                    <a:pt x="288975" y="82130"/>
                  </a:lnTo>
                  <a:lnTo>
                    <a:pt x="302564" y="72961"/>
                  </a:lnTo>
                  <a:lnTo>
                    <a:pt x="311721" y="59372"/>
                  </a:lnTo>
                  <a:lnTo>
                    <a:pt x="315074" y="42735"/>
                  </a:lnTo>
                  <a:close/>
                </a:path>
                <a:path w="546100" h="182879">
                  <a:moveTo>
                    <a:pt x="357720" y="182651"/>
                  </a:moveTo>
                  <a:lnTo>
                    <a:pt x="357593" y="133248"/>
                  </a:lnTo>
                  <a:lnTo>
                    <a:pt x="318985" y="106045"/>
                  </a:lnTo>
                  <a:lnTo>
                    <a:pt x="272999" y="97256"/>
                  </a:lnTo>
                  <a:lnTo>
                    <a:pt x="264147" y="97688"/>
                  </a:lnTo>
                  <a:lnTo>
                    <a:pt x="216547" y="110934"/>
                  </a:lnTo>
                  <a:lnTo>
                    <a:pt x="188277" y="182651"/>
                  </a:lnTo>
                  <a:lnTo>
                    <a:pt x="357720" y="182651"/>
                  </a:lnTo>
                  <a:close/>
                </a:path>
                <a:path w="546100" h="182879">
                  <a:moveTo>
                    <a:pt x="503326" y="42735"/>
                  </a:moveTo>
                  <a:lnTo>
                    <a:pt x="499973" y="26098"/>
                  </a:lnTo>
                  <a:lnTo>
                    <a:pt x="490842" y="12509"/>
                  </a:lnTo>
                  <a:lnTo>
                    <a:pt x="477266" y="3352"/>
                  </a:lnTo>
                  <a:lnTo>
                    <a:pt x="460616" y="0"/>
                  </a:lnTo>
                  <a:lnTo>
                    <a:pt x="443979" y="3352"/>
                  </a:lnTo>
                  <a:lnTo>
                    <a:pt x="430390" y="12509"/>
                  </a:lnTo>
                  <a:lnTo>
                    <a:pt x="421233" y="26098"/>
                  </a:lnTo>
                  <a:lnTo>
                    <a:pt x="417880" y="42735"/>
                  </a:lnTo>
                  <a:lnTo>
                    <a:pt x="421233" y="59372"/>
                  </a:lnTo>
                  <a:lnTo>
                    <a:pt x="430390" y="72961"/>
                  </a:lnTo>
                  <a:lnTo>
                    <a:pt x="443979" y="82130"/>
                  </a:lnTo>
                  <a:lnTo>
                    <a:pt x="460616" y="85483"/>
                  </a:lnTo>
                  <a:lnTo>
                    <a:pt x="477266" y="82130"/>
                  </a:lnTo>
                  <a:lnTo>
                    <a:pt x="490842" y="72961"/>
                  </a:lnTo>
                  <a:lnTo>
                    <a:pt x="499973" y="59372"/>
                  </a:lnTo>
                  <a:lnTo>
                    <a:pt x="503326" y="42735"/>
                  </a:lnTo>
                  <a:close/>
                </a:path>
                <a:path w="546100" h="182879">
                  <a:moveTo>
                    <a:pt x="545998" y="182651"/>
                  </a:moveTo>
                  <a:lnTo>
                    <a:pt x="545846" y="133248"/>
                  </a:lnTo>
                  <a:lnTo>
                    <a:pt x="507238" y="106045"/>
                  </a:lnTo>
                  <a:lnTo>
                    <a:pt x="461276" y="97256"/>
                  </a:lnTo>
                  <a:lnTo>
                    <a:pt x="452424" y="97688"/>
                  </a:lnTo>
                  <a:lnTo>
                    <a:pt x="404825" y="110934"/>
                  </a:lnTo>
                  <a:lnTo>
                    <a:pt x="376555" y="182651"/>
                  </a:lnTo>
                  <a:lnTo>
                    <a:pt x="545998" y="182651"/>
                  </a:lnTo>
                  <a:close/>
                </a:path>
              </a:pathLst>
            </a:custGeom>
            <a:solidFill>
              <a:srgbClr val="CE1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8060" y="3789114"/>
              <a:ext cx="111837" cy="11185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760243" y="3669525"/>
              <a:ext cx="2035175" cy="753745"/>
            </a:xfrm>
            <a:custGeom>
              <a:avLst/>
              <a:gdLst/>
              <a:ahLst/>
              <a:cxnLst/>
              <a:rect l="l" t="t" r="r" b="b"/>
              <a:pathLst>
                <a:path w="2035175" h="753745">
                  <a:moveTo>
                    <a:pt x="488988" y="159537"/>
                  </a:moveTo>
                  <a:lnTo>
                    <a:pt x="483501" y="153962"/>
                  </a:lnTo>
                  <a:lnTo>
                    <a:pt x="477964" y="148513"/>
                  </a:lnTo>
                  <a:lnTo>
                    <a:pt x="469074" y="148513"/>
                  </a:lnTo>
                  <a:lnTo>
                    <a:pt x="341909" y="275602"/>
                  </a:lnTo>
                  <a:lnTo>
                    <a:pt x="334543" y="274535"/>
                  </a:lnTo>
                  <a:lnTo>
                    <a:pt x="327279" y="275412"/>
                  </a:lnTo>
                  <a:lnTo>
                    <a:pt x="320484" y="278117"/>
                  </a:lnTo>
                  <a:lnTo>
                    <a:pt x="314515" y="282575"/>
                  </a:lnTo>
                  <a:lnTo>
                    <a:pt x="277431" y="341985"/>
                  </a:lnTo>
                  <a:lnTo>
                    <a:pt x="265493" y="291274"/>
                  </a:lnTo>
                  <a:lnTo>
                    <a:pt x="230670" y="263359"/>
                  </a:lnTo>
                  <a:lnTo>
                    <a:pt x="165328" y="245986"/>
                  </a:lnTo>
                  <a:lnTo>
                    <a:pt x="142036" y="245960"/>
                  </a:lnTo>
                  <a:lnTo>
                    <a:pt x="118935" y="249453"/>
                  </a:lnTo>
                  <a:lnTo>
                    <a:pt x="76542" y="264375"/>
                  </a:lnTo>
                  <a:lnTo>
                    <a:pt x="44831" y="287337"/>
                  </a:lnTo>
                  <a:lnTo>
                    <a:pt x="0" y="471716"/>
                  </a:lnTo>
                  <a:lnTo>
                    <a:pt x="2222" y="482714"/>
                  </a:lnTo>
                  <a:lnTo>
                    <a:pt x="8267" y="491693"/>
                  </a:lnTo>
                  <a:lnTo>
                    <a:pt x="17246" y="497751"/>
                  </a:lnTo>
                  <a:lnTo>
                    <a:pt x="28244" y="499960"/>
                  </a:lnTo>
                  <a:lnTo>
                    <a:pt x="37211" y="498259"/>
                  </a:lnTo>
                  <a:lnTo>
                    <a:pt x="44983" y="493928"/>
                  </a:lnTo>
                  <a:lnTo>
                    <a:pt x="51028" y="487375"/>
                  </a:lnTo>
                  <a:lnTo>
                    <a:pt x="54787" y="479069"/>
                  </a:lnTo>
                  <a:lnTo>
                    <a:pt x="84162" y="357517"/>
                  </a:lnTo>
                  <a:lnTo>
                    <a:pt x="84162" y="748334"/>
                  </a:lnTo>
                  <a:lnTo>
                    <a:pt x="139801" y="748334"/>
                  </a:lnTo>
                  <a:lnTo>
                    <a:pt x="139801" y="496862"/>
                  </a:lnTo>
                  <a:lnTo>
                    <a:pt x="168033" y="496862"/>
                  </a:lnTo>
                  <a:lnTo>
                    <a:pt x="168033" y="748334"/>
                  </a:lnTo>
                  <a:lnTo>
                    <a:pt x="223583" y="748334"/>
                  </a:lnTo>
                  <a:lnTo>
                    <a:pt x="223583" y="355727"/>
                  </a:lnTo>
                  <a:lnTo>
                    <a:pt x="234657" y="403034"/>
                  </a:lnTo>
                  <a:lnTo>
                    <a:pt x="283730" y="420293"/>
                  </a:lnTo>
                  <a:lnTo>
                    <a:pt x="289941" y="418465"/>
                  </a:lnTo>
                  <a:lnTo>
                    <a:pt x="295389" y="414997"/>
                  </a:lnTo>
                  <a:lnTo>
                    <a:pt x="299732" y="410057"/>
                  </a:lnTo>
                  <a:lnTo>
                    <a:pt x="360832" y="310108"/>
                  </a:lnTo>
                  <a:lnTo>
                    <a:pt x="362216" y="303161"/>
                  </a:lnTo>
                  <a:lnTo>
                    <a:pt x="361022" y="296405"/>
                  </a:lnTo>
                  <a:lnTo>
                    <a:pt x="488950" y="168503"/>
                  </a:lnTo>
                  <a:lnTo>
                    <a:pt x="488988" y="159537"/>
                  </a:lnTo>
                  <a:close/>
                </a:path>
                <a:path w="2035175" h="753745">
                  <a:moveTo>
                    <a:pt x="714044" y="61036"/>
                  </a:moveTo>
                  <a:lnTo>
                    <a:pt x="711085" y="46393"/>
                  </a:lnTo>
                  <a:lnTo>
                    <a:pt x="703021" y="34429"/>
                  </a:lnTo>
                  <a:lnTo>
                    <a:pt x="691045" y="26365"/>
                  </a:lnTo>
                  <a:lnTo>
                    <a:pt x="676389" y="23406"/>
                  </a:lnTo>
                  <a:lnTo>
                    <a:pt x="215112" y="23406"/>
                  </a:lnTo>
                  <a:lnTo>
                    <a:pt x="200444" y="26365"/>
                  </a:lnTo>
                  <a:lnTo>
                    <a:pt x="188480" y="34429"/>
                  </a:lnTo>
                  <a:lnTo>
                    <a:pt x="180416" y="46393"/>
                  </a:lnTo>
                  <a:lnTo>
                    <a:pt x="177457" y="61036"/>
                  </a:lnTo>
                  <a:lnTo>
                    <a:pt x="177457" y="94932"/>
                  </a:lnTo>
                  <a:lnTo>
                    <a:pt x="187972" y="98590"/>
                  </a:lnTo>
                  <a:lnTo>
                    <a:pt x="197840" y="103619"/>
                  </a:lnTo>
                  <a:lnTo>
                    <a:pt x="206933" y="109969"/>
                  </a:lnTo>
                  <a:lnTo>
                    <a:pt x="215112" y="117525"/>
                  </a:lnTo>
                  <a:lnTo>
                    <a:pt x="215112" y="61036"/>
                  </a:lnTo>
                  <a:lnTo>
                    <a:pt x="676389" y="61036"/>
                  </a:lnTo>
                  <a:lnTo>
                    <a:pt x="676389" y="371729"/>
                  </a:lnTo>
                  <a:lnTo>
                    <a:pt x="355092" y="371729"/>
                  </a:lnTo>
                  <a:lnTo>
                    <a:pt x="332117" y="409397"/>
                  </a:lnTo>
                  <a:lnTo>
                    <a:pt x="676389" y="409397"/>
                  </a:lnTo>
                  <a:lnTo>
                    <a:pt x="691045" y="406438"/>
                  </a:lnTo>
                  <a:lnTo>
                    <a:pt x="703021" y="398360"/>
                  </a:lnTo>
                  <a:lnTo>
                    <a:pt x="711085" y="386397"/>
                  </a:lnTo>
                  <a:lnTo>
                    <a:pt x="714044" y="371729"/>
                  </a:lnTo>
                  <a:lnTo>
                    <a:pt x="714044" y="61036"/>
                  </a:lnTo>
                  <a:close/>
                </a:path>
                <a:path w="2035175" h="753745">
                  <a:moveTo>
                    <a:pt x="1686496" y="273011"/>
                  </a:moveTo>
                  <a:lnTo>
                    <a:pt x="1564119" y="273011"/>
                  </a:lnTo>
                  <a:lnTo>
                    <a:pt x="1564119" y="310667"/>
                  </a:lnTo>
                  <a:lnTo>
                    <a:pt x="1686496" y="310667"/>
                  </a:lnTo>
                  <a:lnTo>
                    <a:pt x="1686496" y="273011"/>
                  </a:lnTo>
                  <a:close/>
                </a:path>
                <a:path w="2035175" h="753745">
                  <a:moveTo>
                    <a:pt x="1921840" y="574294"/>
                  </a:moveTo>
                  <a:lnTo>
                    <a:pt x="1564119" y="574294"/>
                  </a:lnTo>
                  <a:lnTo>
                    <a:pt x="1564119" y="611949"/>
                  </a:lnTo>
                  <a:lnTo>
                    <a:pt x="1921840" y="611949"/>
                  </a:lnTo>
                  <a:lnTo>
                    <a:pt x="1921840" y="574294"/>
                  </a:lnTo>
                  <a:close/>
                </a:path>
                <a:path w="2035175" h="753745">
                  <a:moveTo>
                    <a:pt x="1921840" y="498970"/>
                  </a:moveTo>
                  <a:lnTo>
                    <a:pt x="1564119" y="498970"/>
                  </a:lnTo>
                  <a:lnTo>
                    <a:pt x="1564119" y="536638"/>
                  </a:lnTo>
                  <a:lnTo>
                    <a:pt x="1921840" y="536638"/>
                  </a:lnTo>
                  <a:lnTo>
                    <a:pt x="1921840" y="498970"/>
                  </a:lnTo>
                  <a:close/>
                </a:path>
                <a:path w="2035175" h="753745">
                  <a:moveTo>
                    <a:pt x="1921840" y="423646"/>
                  </a:moveTo>
                  <a:lnTo>
                    <a:pt x="1564119" y="423646"/>
                  </a:lnTo>
                  <a:lnTo>
                    <a:pt x="1564119" y="461314"/>
                  </a:lnTo>
                  <a:lnTo>
                    <a:pt x="1921840" y="461314"/>
                  </a:lnTo>
                  <a:lnTo>
                    <a:pt x="1921840" y="423646"/>
                  </a:lnTo>
                  <a:close/>
                </a:path>
                <a:path w="2035175" h="753745">
                  <a:moveTo>
                    <a:pt x="1921840" y="348335"/>
                  </a:moveTo>
                  <a:lnTo>
                    <a:pt x="1564119" y="348335"/>
                  </a:lnTo>
                  <a:lnTo>
                    <a:pt x="1564119" y="385991"/>
                  </a:lnTo>
                  <a:lnTo>
                    <a:pt x="1921840" y="385991"/>
                  </a:lnTo>
                  <a:lnTo>
                    <a:pt x="1921840" y="348335"/>
                  </a:lnTo>
                  <a:close/>
                </a:path>
                <a:path w="2035175" h="753745">
                  <a:moveTo>
                    <a:pt x="2034806" y="207098"/>
                  </a:moveTo>
                  <a:lnTo>
                    <a:pt x="2024113" y="197688"/>
                  </a:lnTo>
                  <a:lnTo>
                    <a:pt x="1978329" y="157403"/>
                  </a:lnTo>
                  <a:lnTo>
                    <a:pt x="1978329" y="254177"/>
                  </a:lnTo>
                  <a:lnTo>
                    <a:pt x="1978329" y="696683"/>
                  </a:lnTo>
                  <a:lnTo>
                    <a:pt x="1507629" y="696683"/>
                  </a:lnTo>
                  <a:lnTo>
                    <a:pt x="1507629" y="56464"/>
                  </a:lnTo>
                  <a:lnTo>
                    <a:pt x="1742986" y="56464"/>
                  </a:lnTo>
                  <a:lnTo>
                    <a:pt x="1742986" y="254177"/>
                  </a:lnTo>
                  <a:lnTo>
                    <a:pt x="1978329" y="254177"/>
                  </a:lnTo>
                  <a:lnTo>
                    <a:pt x="1978329" y="157403"/>
                  </a:lnTo>
                  <a:lnTo>
                    <a:pt x="1917141" y="103555"/>
                  </a:lnTo>
                  <a:lnTo>
                    <a:pt x="1917141" y="197688"/>
                  </a:lnTo>
                  <a:lnTo>
                    <a:pt x="1799463" y="197688"/>
                  </a:lnTo>
                  <a:lnTo>
                    <a:pt x="1799463" y="79997"/>
                  </a:lnTo>
                  <a:lnTo>
                    <a:pt x="1917141" y="197688"/>
                  </a:lnTo>
                  <a:lnTo>
                    <a:pt x="1917141" y="103555"/>
                  </a:lnTo>
                  <a:lnTo>
                    <a:pt x="1890369" y="79997"/>
                  </a:lnTo>
                  <a:lnTo>
                    <a:pt x="1863623" y="56464"/>
                  </a:lnTo>
                  <a:lnTo>
                    <a:pt x="1799463" y="0"/>
                  </a:lnTo>
                  <a:lnTo>
                    <a:pt x="1451152" y="0"/>
                  </a:lnTo>
                  <a:lnTo>
                    <a:pt x="1451152" y="753186"/>
                  </a:lnTo>
                  <a:lnTo>
                    <a:pt x="2034806" y="753186"/>
                  </a:lnTo>
                  <a:lnTo>
                    <a:pt x="2034806" y="696683"/>
                  </a:lnTo>
                  <a:lnTo>
                    <a:pt x="2034806" y="207098"/>
                  </a:lnTo>
                  <a:close/>
                </a:path>
              </a:pathLst>
            </a:custGeom>
            <a:solidFill>
              <a:srgbClr val="CE1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36992" y="2875788"/>
              <a:ext cx="1831975" cy="516890"/>
            </a:xfrm>
            <a:custGeom>
              <a:avLst/>
              <a:gdLst/>
              <a:ahLst/>
              <a:cxnLst/>
              <a:rect l="l" t="t" r="r" b="b"/>
              <a:pathLst>
                <a:path w="1831975" h="516889">
                  <a:moveTo>
                    <a:pt x="1745741" y="0"/>
                  </a:moveTo>
                  <a:lnTo>
                    <a:pt x="86105" y="0"/>
                  </a:lnTo>
                  <a:lnTo>
                    <a:pt x="52613" y="6774"/>
                  </a:lnTo>
                  <a:lnTo>
                    <a:pt x="25241" y="25241"/>
                  </a:lnTo>
                  <a:lnTo>
                    <a:pt x="6774" y="52613"/>
                  </a:lnTo>
                  <a:lnTo>
                    <a:pt x="0" y="86106"/>
                  </a:lnTo>
                  <a:lnTo>
                    <a:pt x="0" y="430529"/>
                  </a:lnTo>
                  <a:lnTo>
                    <a:pt x="6774" y="464022"/>
                  </a:lnTo>
                  <a:lnTo>
                    <a:pt x="25241" y="491394"/>
                  </a:lnTo>
                  <a:lnTo>
                    <a:pt x="52613" y="509861"/>
                  </a:lnTo>
                  <a:lnTo>
                    <a:pt x="86105" y="516636"/>
                  </a:lnTo>
                  <a:lnTo>
                    <a:pt x="1745741" y="516636"/>
                  </a:lnTo>
                  <a:lnTo>
                    <a:pt x="1779234" y="509861"/>
                  </a:lnTo>
                  <a:lnTo>
                    <a:pt x="1806606" y="491394"/>
                  </a:lnTo>
                  <a:lnTo>
                    <a:pt x="1825073" y="464022"/>
                  </a:lnTo>
                  <a:lnTo>
                    <a:pt x="1831848" y="430529"/>
                  </a:lnTo>
                  <a:lnTo>
                    <a:pt x="1831848" y="86106"/>
                  </a:lnTo>
                  <a:lnTo>
                    <a:pt x="1825073" y="52613"/>
                  </a:lnTo>
                  <a:lnTo>
                    <a:pt x="1806606" y="25241"/>
                  </a:lnTo>
                  <a:lnTo>
                    <a:pt x="1779234" y="6774"/>
                  </a:lnTo>
                  <a:lnTo>
                    <a:pt x="1745741" y="0"/>
                  </a:lnTo>
                  <a:close/>
                </a:path>
              </a:pathLst>
            </a:custGeom>
            <a:solidFill>
              <a:srgbClr val="FF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555750" y="4596129"/>
            <a:ext cx="681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latin typeface="Arial"/>
                <a:cs typeface="Arial"/>
              </a:rPr>
              <a:t>VAI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TRÒ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33294" y="4593793"/>
            <a:ext cx="8661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BỐI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CẢNH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27423" y="4524857"/>
            <a:ext cx="1057910" cy="5378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34"/>
              </a:spcBef>
            </a:pPr>
            <a:r>
              <a:rPr sz="1400" spc="-20" dirty="0">
                <a:latin typeface="Arial"/>
                <a:cs typeface="Arial"/>
              </a:rPr>
              <a:t>MẪU/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400" spc="-70" dirty="0">
                <a:latin typeface="Arial"/>
                <a:cs typeface="Arial"/>
              </a:rPr>
              <a:t>VĂN</a:t>
            </a:r>
            <a:r>
              <a:rPr sz="1400" spc="-10" dirty="0">
                <a:latin typeface="Arial"/>
                <a:cs typeface="Arial"/>
              </a:rPr>
              <a:t> PHONG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01183" y="4592192"/>
            <a:ext cx="755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latin typeface="Arial"/>
                <a:cs typeface="Arial"/>
              </a:rPr>
              <a:t>YÊU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CẦU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33006" y="2920441"/>
            <a:ext cx="3642995" cy="2264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VÍ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DỤ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2265"/>
              </a:spcBef>
            </a:pPr>
            <a:r>
              <a:rPr sz="1300" dirty="0">
                <a:latin typeface="Arial"/>
                <a:cs typeface="Arial"/>
              </a:rPr>
              <a:t>Tôi</a:t>
            </a:r>
            <a:r>
              <a:rPr sz="1300" spc="1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là</a:t>
            </a:r>
            <a:r>
              <a:rPr sz="1300" spc="1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giáo</a:t>
            </a:r>
            <a:r>
              <a:rPr sz="1300" spc="1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viên</a:t>
            </a:r>
            <a:r>
              <a:rPr sz="1300" spc="170" dirty="0">
                <a:latin typeface="Arial"/>
                <a:cs typeface="Arial"/>
              </a:rPr>
              <a:t> </a:t>
            </a:r>
            <a:r>
              <a:rPr sz="1300" spc="70" dirty="0">
                <a:latin typeface="Arial"/>
                <a:cs typeface="Arial"/>
              </a:rPr>
              <a:t>mầm</a:t>
            </a:r>
            <a:r>
              <a:rPr sz="1300" spc="150" dirty="0">
                <a:latin typeface="Arial"/>
                <a:cs typeface="Arial"/>
              </a:rPr>
              <a:t> </a:t>
            </a:r>
            <a:r>
              <a:rPr sz="1300" spc="60" dirty="0">
                <a:latin typeface="Arial"/>
                <a:cs typeface="Arial"/>
              </a:rPr>
              <a:t>non</a:t>
            </a:r>
            <a:r>
              <a:rPr sz="1300" spc="1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dạy</a:t>
            </a:r>
            <a:r>
              <a:rPr sz="1300" spc="1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lớp</a:t>
            </a:r>
            <a:r>
              <a:rPr sz="1300" spc="1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trẻ</a:t>
            </a:r>
            <a:r>
              <a:rPr sz="1300" spc="16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5-</a:t>
            </a:r>
            <a:r>
              <a:rPr sz="1300" dirty="0">
                <a:latin typeface="Arial"/>
                <a:cs typeface="Arial"/>
              </a:rPr>
              <a:t>6</a:t>
            </a:r>
            <a:r>
              <a:rPr sz="1300" spc="1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tuổi, </a:t>
            </a:r>
            <a:r>
              <a:rPr sz="1300" spc="60" dirty="0">
                <a:latin typeface="Arial"/>
                <a:cs typeface="Arial"/>
              </a:rPr>
              <a:t>tôi</a:t>
            </a:r>
            <a:r>
              <a:rPr sz="1300" spc="27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cần</a:t>
            </a:r>
            <a:r>
              <a:rPr sz="1300" spc="2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soạn</a:t>
            </a:r>
            <a:r>
              <a:rPr sz="1300" spc="2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giáo</a:t>
            </a:r>
            <a:r>
              <a:rPr sz="1300" spc="2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án</a:t>
            </a:r>
            <a:r>
              <a:rPr sz="1300" spc="2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chủ</a:t>
            </a:r>
            <a:r>
              <a:rPr sz="1300" spc="2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đề</a:t>
            </a:r>
            <a:r>
              <a:rPr sz="1300" spc="265" dirty="0">
                <a:latin typeface="Arial"/>
                <a:cs typeface="Arial"/>
              </a:rPr>
              <a:t> </a:t>
            </a:r>
            <a:r>
              <a:rPr sz="1300" spc="55" dirty="0">
                <a:latin typeface="Arial"/>
                <a:cs typeface="Arial"/>
              </a:rPr>
              <a:t>phát</a:t>
            </a:r>
            <a:r>
              <a:rPr sz="1300" spc="275" dirty="0">
                <a:latin typeface="Arial"/>
                <a:cs typeface="Arial"/>
              </a:rPr>
              <a:t> </a:t>
            </a:r>
            <a:r>
              <a:rPr sz="1300" spc="50" dirty="0">
                <a:latin typeface="Arial"/>
                <a:cs typeface="Arial"/>
              </a:rPr>
              <a:t>triển</a:t>
            </a:r>
            <a:r>
              <a:rPr sz="1300" spc="26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nhận </a:t>
            </a:r>
            <a:r>
              <a:rPr sz="1300" dirty="0">
                <a:latin typeface="Arial"/>
                <a:cs typeface="Arial"/>
              </a:rPr>
              <a:t>thức</a:t>
            </a:r>
            <a:r>
              <a:rPr sz="1300" spc="7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Toán:</a:t>
            </a:r>
            <a:r>
              <a:rPr sz="1300" spc="7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Xác</a:t>
            </a:r>
            <a:r>
              <a:rPr sz="1300" spc="70" dirty="0">
                <a:latin typeface="Arial"/>
                <a:cs typeface="Arial"/>
              </a:rPr>
              <a:t> </a:t>
            </a:r>
            <a:r>
              <a:rPr sz="1300" spc="55" dirty="0">
                <a:latin typeface="Arial"/>
                <a:cs typeface="Arial"/>
              </a:rPr>
              <a:t>định</a:t>
            </a:r>
            <a:r>
              <a:rPr sz="1300" spc="7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vị</a:t>
            </a:r>
            <a:r>
              <a:rPr sz="1300" spc="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trí</a:t>
            </a:r>
            <a:r>
              <a:rPr sz="1300" spc="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phía</a:t>
            </a:r>
            <a:r>
              <a:rPr sz="1300" spc="70" dirty="0">
                <a:latin typeface="Arial"/>
                <a:cs typeface="Arial"/>
              </a:rPr>
              <a:t> </a:t>
            </a:r>
            <a:r>
              <a:rPr sz="1300" spc="50" dirty="0">
                <a:latin typeface="Arial"/>
                <a:cs typeface="Arial"/>
              </a:rPr>
              <a:t>trên</a:t>
            </a:r>
            <a:r>
              <a:rPr sz="1300" spc="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-</a:t>
            </a:r>
            <a:r>
              <a:rPr sz="1300" spc="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phía</a:t>
            </a:r>
            <a:r>
              <a:rPr sz="1300" spc="7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dưới, </a:t>
            </a:r>
            <a:r>
              <a:rPr sz="1300" dirty="0">
                <a:latin typeface="Arial"/>
                <a:cs typeface="Arial"/>
              </a:rPr>
              <a:t>phía</a:t>
            </a:r>
            <a:r>
              <a:rPr sz="1300" spc="30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trước</a:t>
            </a:r>
            <a:r>
              <a:rPr sz="1300" spc="29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-</a:t>
            </a:r>
            <a:r>
              <a:rPr sz="1300" spc="30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phía</a:t>
            </a:r>
            <a:r>
              <a:rPr sz="1300" spc="2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sau</a:t>
            </a:r>
            <a:r>
              <a:rPr sz="1300" spc="30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của</a:t>
            </a:r>
            <a:r>
              <a:rPr sz="1300" spc="290" dirty="0">
                <a:latin typeface="Arial"/>
                <a:cs typeface="Arial"/>
              </a:rPr>
              <a:t> </a:t>
            </a:r>
            <a:r>
              <a:rPr sz="1300" spc="60" dirty="0">
                <a:latin typeface="Arial"/>
                <a:cs typeface="Arial"/>
              </a:rPr>
              <a:t>đồ</a:t>
            </a:r>
            <a:r>
              <a:rPr sz="1300" spc="30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vật</a:t>
            </a:r>
            <a:r>
              <a:rPr sz="1300" spc="29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so</a:t>
            </a:r>
            <a:r>
              <a:rPr sz="1300" spc="30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với</a:t>
            </a:r>
            <a:r>
              <a:rPr sz="1300" spc="290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bản </a:t>
            </a:r>
            <a:r>
              <a:rPr sz="1300" spc="55" dirty="0">
                <a:latin typeface="Arial"/>
                <a:cs typeface="Arial"/>
              </a:rPr>
              <a:t>thân</a:t>
            </a:r>
            <a:r>
              <a:rPr sz="1300" spc="2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trẻ.</a:t>
            </a:r>
            <a:r>
              <a:rPr sz="1300" spc="26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Tôi</a:t>
            </a:r>
            <a:r>
              <a:rPr sz="1300" spc="270" dirty="0">
                <a:latin typeface="Arial"/>
                <a:cs typeface="Arial"/>
              </a:rPr>
              <a:t> </a:t>
            </a:r>
            <a:r>
              <a:rPr sz="1300" spc="70" dirty="0">
                <a:latin typeface="Arial"/>
                <a:cs typeface="Arial"/>
              </a:rPr>
              <a:t>muốn</a:t>
            </a:r>
            <a:r>
              <a:rPr sz="1300" spc="27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giáo</a:t>
            </a:r>
            <a:r>
              <a:rPr sz="1300" spc="2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án</a:t>
            </a:r>
            <a:r>
              <a:rPr sz="1300" spc="27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bao</a:t>
            </a:r>
            <a:r>
              <a:rPr sz="1300" spc="2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gồm</a:t>
            </a:r>
            <a:r>
              <a:rPr sz="1300" spc="28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các</a:t>
            </a:r>
            <a:r>
              <a:rPr sz="1300" spc="275" dirty="0">
                <a:latin typeface="Arial"/>
                <a:cs typeface="Arial"/>
              </a:rPr>
              <a:t> </a:t>
            </a:r>
            <a:r>
              <a:rPr sz="1300" spc="25" dirty="0">
                <a:latin typeface="Arial"/>
                <a:cs typeface="Arial"/>
              </a:rPr>
              <a:t>nội </a:t>
            </a:r>
            <a:r>
              <a:rPr sz="1300" dirty="0">
                <a:latin typeface="Arial"/>
                <a:cs typeface="Arial"/>
              </a:rPr>
              <a:t>dung</a:t>
            </a:r>
            <a:r>
              <a:rPr sz="1300" spc="2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như:</a:t>
            </a:r>
            <a:r>
              <a:rPr sz="1300" spc="2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Mục</a:t>
            </a:r>
            <a:r>
              <a:rPr sz="1300" spc="2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đích,</a:t>
            </a:r>
            <a:r>
              <a:rPr sz="1300" spc="2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yêu</a:t>
            </a:r>
            <a:r>
              <a:rPr sz="1300" spc="2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cầu;</a:t>
            </a:r>
            <a:r>
              <a:rPr sz="1300" spc="254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Chuẩn</a:t>
            </a:r>
            <a:r>
              <a:rPr sz="1300" spc="2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bị;</a:t>
            </a:r>
            <a:r>
              <a:rPr sz="1300" spc="254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cách </a:t>
            </a:r>
            <a:r>
              <a:rPr sz="1300" dirty="0">
                <a:latin typeface="Arial"/>
                <a:cs typeface="Arial"/>
              </a:rPr>
              <a:t>tiến</a:t>
            </a:r>
            <a:r>
              <a:rPr sz="1300" spc="1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hành.</a:t>
            </a:r>
            <a:r>
              <a:rPr sz="1300" spc="1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Viết</a:t>
            </a:r>
            <a:r>
              <a:rPr sz="1300" spc="1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giúp</a:t>
            </a:r>
            <a:r>
              <a:rPr sz="1300" spc="150" dirty="0">
                <a:latin typeface="Arial"/>
                <a:cs typeface="Arial"/>
              </a:rPr>
              <a:t> </a:t>
            </a:r>
            <a:r>
              <a:rPr sz="1300" spc="60" dirty="0">
                <a:latin typeface="Arial"/>
                <a:cs typeface="Arial"/>
              </a:rPr>
              <a:t>tôi</a:t>
            </a:r>
            <a:r>
              <a:rPr sz="1300" spc="1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chi</a:t>
            </a:r>
            <a:r>
              <a:rPr sz="1300" spc="150" dirty="0">
                <a:latin typeface="Arial"/>
                <a:cs typeface="Arial"/>
              </a:rPr>
              <a:t> </a:t>
            </a:r>
            <a:r>
              <a:rPr sz="1300" spc="50" dirty="0">
                <a:latin typeface="Arial"/>
                <a:cs typeface="Arial"/>
              </a:rPr>
              <a:t>tiết</a:t>
            </a:r>
            <a:r>
              <a:rPr sz="1300" spc="1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giáo</a:t>
            </a:r>
            <a:r>
              <a:rPr sz="1300" spc="1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án</a:t>
            </a:r>
            <a:r>
              <a:rPr sz="1300" spc="1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cho</a:t>
            </a:r>
            <a:r>
              <a:rPr sz="1300" spc="165" dirty="0">
                <a:latin typeface="Arial"/>
                <a:cs typeface="Arial"/>
              </a:rPr>
              <a:t> </a:t>
            </a:r>
            <a:r>
              <a:rPr sz="1300" spc="25" dirty="0">
                <a:latin typeface="Arial"/>
                <a:cs typeface="Arial"/>
              </a:rPr>
              <a:t>nội </a:t>
            </a:r>
            <a:r>
              <a:rPr sz="1300" dirty="0">
                <a:latin typeface="Arial"/>
                <a:cs typeface="Arial"/>
              </a:rPr>
              <a:t>dung</a:t>
            </a:r>
            <a:r>
              <a:rPr sz="1300" spc="1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trên.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204702" y="76200"/>
            <a:ext cx="834898" cy="8784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757928" y="1865375"/>
            <a:ext cx="6798945" cy="2972181"/>
            <a:chOff x="4757928" y="1865375"/>
            <a:chExt cx="6798945" cy="2972181"/>
          </a:xfrm>
        </p:grpSpPr>
        <p:sp>
          <p:nvSpPr>
            <p:cNvPr id="6" name="object 6"/>
            <p:cNvSpPr/>
            <p:nvPr/>
          </p:nvSpPr>
          <p:spPr>
            <a:xfrm>
              <a:off x="4925568" y="2266187"/>
              <a:ext cx="6492240" cy="2453640"/>
            </a:xfrm>
            <a:custGeom>
              <a:avLst/>
              <a:gdLst/>
              <a:ahLst/>
              <a:cxnLst/>
              <a:rect l="l" t="t" r="r" b="b"/>
              <a:pathLst>
                <a:path w="6492240" h="2453640">
                  <a:moveTo>
                    <a:pt x="6492240" y="155194"/>
                  </a:moveTo>
                  <a:lnTo>
                    <a:pt x="6484328" y="106146"/>
                  </a:lnTo>
                  <a:lnTo>
                    <a:pt x="6462293" y="63538"/>
                  </a:lnTo>
                  <a:lnTo>
                    <a:pt x="6428702" y="29946"/>
                  </a:lnTo>
                  <a:lnTo>
                    <a:pt x="6386093" y="7912"/>
                  </a:lnTo>
                  <a:lnTo>
                    <a:pt x="6337046" y="0"/>
                  </a:lnTo>
                  <a:lnTo>
                    <a:pt x="155194" y="0"/>
                  </a:lnTo>
                  <a:lnTo>
                    <a:pt x="106133" y="7912"/>
                  </a:lnTo>
                  <a:lnTo>
                    <a:pt x="63525" y="29946"/>
                  </a:lnTo>
                  <a:lnTo>
                    <a:pt x="29933" y="63538"/>
                  </a:lnTo>
                  <a:lnTo>
                    <a:pt x="7899" y="106146"/>
                  </a:lnTo>
                  <a:lnTo>
                    <a:pt x="0" y="155194"/>
                  </a:lnTo>
                  <a:lnTo>
                    <a:pt x="0" y="2298446"/>
                  </a:lnTo>
                  <a:lnTo>
                    <a:pt x="7899" y="2347506"/>
                  </a:lnTo>
                  <a:lnTo>
                    <a:pt x="29933" y="2390114"/>
                  </a:lnTo>
                  <a:lnTo>
                    <a:pt x="63525" y="2423706"/>
                  </a:lnTo>
                  <a:lnTo>
                    <a:pt x="106133" y="2445740"/>
                  </a:lnTo>
                  <a:lnTo>
                    <a:pt x="155194" y="2453640"/>
                  </a:lnTo>
                  <a:lnTo>
                    <a:pt x="6337046" y="2453640"/>
                  </a:lnTo>
                  <a:lnTo>
                    <a:pt x="6386093" y="2445740"/>
                  </a:lnTo>
                  <a:lnTo>
                    <a:pt x="6428702" y="2423706"/>
                  </a:lnTo>
                  <a:lnTo>
                    <a:pt x="6462293" y="2390114"/>
                  </a:lnTo>
                  <a:lnTo>
                    <a:pt x="6484328" y="2347506"/>
                  </a:lnTo>
                  <a:lnTo>
                    <a:pt x="6492240" y="2298446"/>
                  </a:lnTo>
                  <a:lnTo>
                    <a:pt x="6492240" y="1551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4757928" y="2145791"/>
              <a:ext cx="6798945" cy="2691765"/>
            </a:xfrm>
            <a:custGeom>
              <a:avLst/>
              <a:gdLst/>
              <a:ahLst/>
              <a:cxnLst/>
              <a:rect l="l" t="t" r="r" b="b"/>
              <a:pathLst>
                <a:path w="6798945" h="2691765">
                  <a:moveTo>
                    <a:pt x="0" y="189357"/>
                  </a:moveTo>
                  <a:lnTo>
                    <a:pt x="6768" y="139038"/>
                  </a:lnTo>
                  <a:lnTo>
                    <a:pt x="25865" y="93810"/>
                  </a:lnTo>
                  <a:lnTo>
                    <a:pt x="55483" y="55483"/>
                  </a:lnTo>
                  <a:lnTo>
                    <a:pt x="93810" y="25865"/>
                  </a:lnTo>
                  <a:lnTo>
                    <a:pt x="139038" y="6768"/>
                  </a:lnTo>
                  <a:lnTo>
                    <a:pt x="189357" y="0"/>
                  </a:lnTo>
                  <a:lnTo>
                    <a:pt x="6609207" y="0"/>
                  </a:lnTo>
                  <a:lnTo>
                    <a:pt x="6659525" y="6768"/>
                  </a:lnTo>
                  <a:lnTo>
                    <a:pt x="6704753" y="25865"/>
                  </a:lnTo>
                  <a:lnTo>
                    <a:pt x="6743080" y="55483"/>
                  </a:lnTo>
                  <a:lnTo>
                    <a:pt x="6772698" y="93810"/>
                  </a:lnTo>
                  <a:lnTo>
                    <a:pt x="6791795" y="139038"/>
                  </a:lnTo>
                  <a:lnTo>
                    <a:pt x="6798564" y="189357"/>
                  </a:lnTo>
                  <a:lnTo>
                    <a:pt x="6798564" y="2502027"/>
                  </a:lnTo>
                  <a:lnTo>
                    <a:pt x="6791795" y="2552345"/>
                  </a:lnTo>
                  <a:lnTo>
                    <a:pt x="6772698" y="2597573"/>
                  </a:lnTo>
                  <a:lnTo>
                    <a:pt x="6743080" y="2635900"/>
                  </a:lnTo>
                  <a:lnTo>
                    <a:pt x="6704753" y="2665518"/>
                  </a:lnTo>
                  <a:lnTo>
                    <a:pt x="6659525" y="2684615"/>
                  </a:lnTo>
                  <a:lnTo>
                    <a:pt x="6609207" y="2691384"/>
                  </a:lnTo>
                  <a:lnTo>
                    <a:pt x="189357" y="2691384"/>
                  </a:lnTo>
                  <a:lnTo>
                    <a:pt x="139038" y="2684615"/>
                  </a:lnTo>
                  <a:lnTo>
                    <a:pt x="93810" y="2665518"/>
                  </a:lnTo>
                  <a:lnTo>
                    <a:pt x="55483" y="2635900"/>
                  </a:lnTo>
                  <a:lnTo>
                    <a:pt x="25865" y="2597573"/>
                  </a:lnTo>
                  <a:lnTo>
                    <a:pt x="6768" y="2552345"/>
                  </a:lnTo>
                  <a:lnTo>
                    <a:pt x="0" y="2502027"/>
                  </a:lnTo>
                  <a:lnTo>
                    <a:pt x="0" y="189357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29400" y="1865375"/>
              <a:ext cx="3782695" cy="643255"/>
            </a:xfrm>
            <a:custGeom>
              <a:avLst/>
              <a:gdLst/>
              <a:ahLst/>
              <a:cxnLst/>
              <a:rect l="l" t="t" r="r" b="b"/>
              <a:pathLst>
                <a:path w="3782695" h="643255">
                  <a:moveTo>
                    <a:pt x="3461004" y="0"/>
                  </a:moveTo>
                  <a:lnTo>
                    <a:pt x="321564" y="0"/>
                  </a:lnTo>
                  <a:lnTo>
                    <a:pt x="274056" y="3487"/>
                  </a:lnTo>
                  <a:lnTo>
                    <a:pt x="228709" y="13618"/>
                  </a:lnTo>
                  <a:lnTo>
                    <a:pt x="186021" y="29894"/>
                  </a:lnTo>
                  <a:lnTo>
                    <a:pt x="146490" y="51818"/>
                  </a:lnTo>
                  <a:lnTo>
                    <a:pt x="110614" y="78890"/>
                  </a:lnTo>
                  <a:lnTo>
                    <a:pt x="78890" y="110614"/>
                  </a:lnTo>
                  <a:lnTo>
                    <a:pt x="51818" y="146490"/>
                  </a:lnTo>
                  <a:lnTo>
                    <a:pt x="29894" y="186021"/>
                  </a:lnTo>
                  <a:lnTo>
                    <a:pt x="13618" y="228709"/>
                  </a:lnTo>
                  <a:lnTo>
                    <a:pt x="3487" y="274056"/>
                  </a:lnTo>
                  <a:lnTo>
                    <a:pt x="0" y="321563"/>
                  </a:lnTo>
                  <a:lnTo>
                    <a:pt x="3487" y="369071"/>
                  </a:lnTo>
                  <a:lnTo>
                    <a:pt x="13618" y="414418"/>
                  </a:lnTo>
                  <a:lnTo>
                    <a:pt x="29894" y="457106"/>
                  </a:lnTo>
                  <a:lnTo>
                    <a:pt x="51818" y="496637"/>
                  </a:lnTo>
                  <a:lnTo>
                    <a:pt x="78890" y="532513"/>
                  </a:lnTo>
                  <a:lnTo>
                    <a:pt x="110614" y="564237"/>
                  </a:lnTo>
                  <a:lnTo>
                    <a:pt x="146490" y="591309"/>
                  </a:lnTo>
                  <a:lnTo>
                    <a:pt x="186021" y="613233"/>
                  </a:lnTo>
                  <a:lnTo>
                    <a:pt x="228709" y="629509"/>
                  </a:lnTo>
                  <a:lnTo>
                    <a:pt x="274056" y="639640"/>
                  </a:lnTo>
                  <a:lnTo>
                    <a:pt x="321564" y="643127"/>
                  </a:lnTo>
                  <a:lnTo>
                    <a:pt x="3461004" y="643127"/>
                  </a:lnTo>
                  <a:lnTo>
                    <a:pt x="3508511" y="639640"/>
                  </a:lnTo>
                  <a:lnTo>
                    <a:pt x="3553858" y="629509"/>
                  </a:lnTo>
                  <a:lnTo>
                    <a:pt x="3596546" y="613233"/>
                  </a:lnTo>
                  <a:lnTo>
                    <a:pt x="3636077" y="591309"/>
                  </a:lnTo>
                  <a:lnTo>
                    <a:pt x="3671953" y="564237"/>
                  </a:lnTo>
                  <a:lnTo>
                    <a:pt x="3703677" y="532513"/>
                  </a:lnTo>
                  <a:lnTo>
                    <a:pt x="3730749" y="496637"/>
                  </a:lnTo>
                  <a:lnTo>
                    <a:pt x="3752673" y="457106"/>
                  </a:lnTo>
                  <a:lnTo>
                    <a:pt x="3768949" y="414418"/>
                  </a:lnTo>
                  <a:lnTo>
                    <a:pt x="3779080" y="369071"/>
                  </a:lnTo>
                  <a:lnTo>
                    <a:pt x="3782568" y="321563"/>
                  </a:lnTo>
                  <a:lnTo>
                    <a:pt x="3779080" y="274056"/>
                  </a:lnTo>
                  <a:lnTo>
                    <a:pt x="3768949" y="228709"/>
                  </a:lnTo>
                  <a:lnTo>
                    <a:pt x="3752673" y="186021"/>
                  </a:lnTo>
                  <a:lnTo>
                    <a:pt x="3730749" y="146490"/>
                  </a:lnTo>
                  <a:lnTo>
                    <a:pt x="3703677" y="110614"/>
                  </a:lnTo>
                  <a:lnTo>
                    <a:pt x="3671953" y="78890"/>
                  </a:lnTo>
                  <a:lnTo>
                    <a:pt x="3636077" y="51818"/>
                  </a:lnTo>
                  <a:lnTo>
                    <a:pt x="3596546" y="29894"/>
                  </a:lnTo>
                  <a:lnTo>
                    <a:pt x="3553858" y="13618"/>
                  </a:lnTo>
                  <a:lnTo>
                    <a:pt x="3508511" y="3487"/>
                  </a:lnTo>
                  <a:lnTo>
                    <a:pt x="3461004" y="0"/>
                  </a:lnTo>
                  <a:close/>
                </a:path>
              </a:pathLst>
            </a:custGeom>
            <a:solidFill>
              <a:srgbClr val="D2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09661" y="1983181"/>
            <a:ext cx="16376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NHIỆM</a:t>
            </a:r>
            <a:r>
              <a:rPr sz="2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VỤ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1091" y="2947539"/>
            <a:ext cx="6047740" cy="80663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400" dirty="0">
                <a:latin typeface="Arial"/>
                <a:cs typeface="Arial"/>
              </a:rPr>
              <a:t>Học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viên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thực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70" dirty="0" err="1">
                <a:latin typeface="Arial"/>
                <a:cs typeface="Arial"/>
              </a:rPr>
              <a:t>hành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ứng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65" dirty="0" err="1">
                <a:latin typeface="Arial"/>
                <a:cs typeface="Arial"/>
              </a:rPr>
              <a:t>dụng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lang="en-US" sz="2400" spc="-10" dirty="0" err="1">
                <a:latin typeface="Arial"/>
                <a:cs typeface="Arial"/>
              </a:rPr>
              <a:t>công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spc="-10" dirty="0" err="1">
                <a:latin typeface="Arial"/>
                <a:cs typeface="Arial"/>
              </a:rPr>
              <a:t>nghệ</a:t>
            </a:r>
            <a:r>
              <a:rPr lang="en-US" sz="2400" spc="-10" dirty="0">
                <a:latin typeface="Arial"/>
                <a:cs typeface="Arial"/>
              </a:rPr>
              <a:t> AI </a:t>
            </a:r>
            <a:r>
              <a:rPr sz="2400" dirty="0" err="1">
                <a:latin typeface="Arial"/>
                <a:cs typeface="Arial"/>
              </a:rPr>
              <a:t>để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thiết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kế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giáo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 err="1">
                <a:latin typeface="Arial"/>
                <a:cs typeface="Arial"/>
              </a:rPr>
              <a:t>án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cho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75" dirty="0">
                <a:latin typeface="Arial"/>
                <a:cs typeface="Arial"/>
              </a:rPr>
              <a:t>nội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dung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tùy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chọn.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1357883"/>
            <a:ext cx="12192000" cy="5500370"/>
            <a:chOff x="0" y="1357883"/>
            <a:chExt cx="12192000" cy="55003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57883"/>
              <a:ext cx="4500371" cy="49270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4407" y="5550407"/>
              <a:ext cx="1307592" cy="130758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884407" y="5469636"/>
              <a:ext cx="1125220" cy="1126490"/>
            </a:xfrm>
            <a:custGeom>
              <a:avLst/>
              <a:gdLst/>
              <a:ahLst/>
              <a:cxnLst/>
              <a:rect l="l" t="t" r="r" b="b"/>
              <a:pathLst>
                <a:path w="1125220" h="1126490">
                  <a:moveTo>
                    <a:pt x="562356" y="0"/>
                  </a:moveTo>
                  <a:lnTo>
                    <a:pt x="513825" y="2067"/>
                  </a:lnTo>
                  <a:lnTo>
                    <a:pt x="466442" y="8155"/>
                  </a:lnTo>
                  <a:lnTo>
                    <a:pt x="420376" y="18095"/>
                  </a:lnTo>
                  <a:lnTo>
                    <a:pt x="375795" y="31719"/>
                  </a:lnTo>
                  <a:lnTo>
                    <a:pt x="332868" y="48857"/>
                  </a:lnTo>
                  <a:lnTo>
                    <a:pt x="291764" y="69341"/>
                  </a:lnTo>
                  <a:lnTo>
                    <a:pt x="252651" y="93000"/>
                  </a:lnTo>
                  <a:lnTo>
                    <a:pt x="215698" y="119666"/>
                  </a:lnTo>
                  <a:lnTo>
                    <a:pt x="181073" y="149171"/>
                  </a:lnTo>
                  <a:lnTo>
                    <a:pt x="148946" y="181344"/>
                  </a:lnTo>
                  <a:lnTo>
                    <a:pt x="119484" y="216018"/>
                  </a:lnTo>
                  <a:lnTo>
                    <a:pt x="92857" y="253022"/>
                  </a:lnTo>
                  <a:lnTo>
                    <a:pt x="69233" y="292188"/>
                  </a:lnTo>
                  <a:lnTo>
                    <a:pt x="48781" y="333347"/>
                  </a:lnTo>
                  <a:lnTo>
                    <a:pt x="31670" y="376330"/>
                  </a:lnTo>
                  <a:lnTo>
                    <a:pt x="18067" y="420967"/>
                  </a:lnTo>
                  <a:lnTo>
                    <a:pt x="8142" y="467090"/>
                  </a:lnTo>
                  <a:lnTo>
                    <a:pt x="2063" y="514530"/>
                  </a:lnTo>
                  <a:lnTo>
                    <a:pt x="0" y="563117"/>
                  </a:lnTo>
                  <a:lnTo>
                    <a:pt x="2063" y="611705"/>
                  </a:lnTo>
                  <a:lnTo>
                    <a:pt x="8142" y="659145"/>
                  </a:lnTo>
                  <a:lnTo>
                    <a:pt x="18067" y="705268"/>
                  </a:lnTo>
                  <a:lnTo>
                    <a:pt x="31670" y="749905"/>
                  </a:lnTo>
                  <a:lnTo>
                    <a:pt x="48781" y="792888"/>
                  </a:lnTo>
                  <a:lnTo>
                    <a:pt x="69233" y="834047"/>
                  </a:lnTo>
                  <a:lnTo>
                    <a:pt x="92857" y="873213"/>
                  </a:lnTo>
                  <a:lnTo>
                    <a:pt x="119484" y="910217"/>
                  </a:lnTo>
                  <a:lnTo>
                    <a:pt x="148946" y="944891"/>
                  </a:lnTo>
                  <a:lnTo>
                    <a:pt x="181073" y="977064"/>
                  </a:lnTo>
                  <a:lnTo>
                    <a:pt x="215698" y="1006569"/>
                  </a:lnTo>
                  <a:lnTo>
                    <a:pt x="252651" y="1033235"/>
                  </a:lnTo>
                  <a:lnTo>
                    <a:pt x="291764" y="1056894"/>
                  </a:lnTo>
                  <a:lnTo>
                    <a:pt x="332868" y="1077378"/>
                  </a:lnTo>
                  <a:lnTo>
                    <a:pt x="375795" y="1094516"/>
                  </a:lnTo>
                  <a:lnTo>
                    <a:pt x="420376" y="1108140"/>
                  </a:lnTo>
                  <a:lnTo>
                    <a:pt x="466442" y="1118080"/>
                  </a:lnTo>
                  <a:lnTo>
                    <a:pt x="513825" y="1124168"/>
                  </a:lnTo>
                  <a:lnTo>
                    <a:pt x="562356" y="1126236"/>
                  </a:lnTo>
                  <a:lnTo>
                    <a:pt x="610886" y="1124168"/>
                  </a:lnTo>
                  <a:lnTo>
                    <a:pt x="658269" y="1118080"/>
                  </a:lnTo>
                  <a:lnTo>
                    <a:pt x="704335" y="1108140"/>
                  </a:lnTo>
                  <a:lnTo>
                    <a:pt x="748916" y="1094516"/>
                  </a:lnTo>
                  <a:lnTo>
                    <a:pt x="791843" y="1077378"/>
                  </a:lnTo>
                  <a:lnTo>
                    <a:pt x="832947" y="1056894"/>
                  </a:lnTo>
                  <a:lnTo>
                    <a:pt x="872060" y="1033235"/>
                  </a:lnTo>
                  <a:lnTo>
                    <a:pt x="909013" y="1006569"/>
                  </a:lnTo>
                  <a:lnTo>
                    <a:pt x="943638" y="977064"/>
                  </a:lnTo>
                  <a:lnTo>
                    <a:pt x="975765" y="944891"/>
                  </a:lnTo>
                  <a:lnTo>
                    <a:pt x="1005227" y="910217"/>
                  </a:lnTo>
                  <a:lnTo>
                    <a:pt x="1031854" y="873213"/>
                  </a:lnTo>
                  <a:lnTo>
                    <a:pt x="1055478" y="834047"/>
                  </a:lnTo>
                  <a:lnTo>
                    <a:pt x="1075930" y="792888"/>
                  </a:lnTo>
                  <a:lnTo>
                    <a:pt x="1093041" y="749905"/>
                  </a:lnTo>
                  <a:lnTo>
                    <a:pt x="1106644" y="705268"/>
                  </a:lnTo>
                  <a:lnTo>
                    <a:pt x="1116569" y="659145"/>
                  </a:lnTo>
                  <a:lnTo>
                    <a:pt x="1122648" y="611705"/>
                  </a:lnTo>
                  <a:lnTo>
                    <a:pt x="1124712" y="563117"/>
                  </a:lnTo>
                  <a:lnTo>
                    <a:pt x="1122648" y="514530"/>
                  </a:lnTo>
                  <a:lnTo>
                    <a:pt x="1116569" y="467090"/>
                  </a:lnTo>
                  <a:lnTo>
                    <a:pt x="1106644" y="420967"/>
                  </a:lnTo>
                  <a:lnTo>
                    <a:pt x="1093041" y="376330"/>
                  </a:lnTo>
                  <a:lnTo>
                    <a:pt x="1075930" y="333347"/>
                  </a:lnTo>
                  <a:lnTo>
                    <a:pt x="1055478" y="292188"/>
                  </a:lnTo>
                  <a:lnTo>
                    <a:pt x="1031854" y="253022"/>
                  </a:lnTo>
                  <a:lnTo>
                    <a:pt x="1005227" y="216018"/>
                  </a:lnTo>
                  <a:lnTo>
                    <a:pt x="975765" y="181344"/>
                  </a:lnTo>
                  <a:lnTo>
                    <a:pt x="943638" y="149171"/>
                  </a:lnTo>
                  <a:lnTo>
                    <a:pt x="909013" y="119666"/>
                  </a:lnTo>
                  <a:lnTo>
                    <a:pt x="872060" y="93000"/>
                  </a:lnTo>
                  <a:lnTo>
                    <a:pt x="832947" y="69341"/>
                  </a:lnTo>
                  <a:lnTo>
                    <a:pt x="791843" y="48857"/>
                  </a:lnTo>
                  <a:lnTo>
                    <a:pt x="748916" y="31719"/>
                  </a:lnTo>
                  <a:lnTo>
                    <a:pt x="704335" y="18095"/>
                  </a:lnTo>
                  <a:lnTo>
                    <a:pt x="658269" y="8155"/>
                  </a:lnTo>
                  <a:lnTo>
                    <a:pt x="610886" y="2067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B4A995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798" y="413080"/>
            <a:ext cx="349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D61820"/>
                </a:solidFill>
                <a:latin typeface="Arial"/>
                <a:cs typeface="Arial"/>
              </a:rPr>
              <a:t>2.3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1791" y="420623"/>
            <a:ext cx="10767187" cy="5996941"/>
            <a:chOff x="621791" y="420623"/>
            <a:chExt cx="10767187" cy="5996941"/>
          </a:xfrm>
        </p:grpSpPr>
        <p:sp>
          <p:nvSpPr>
            <p:cNvPr id="4" name="object 4"/>
            <p:cNvSpPr/>
            <p:nvPr/>
          </p:nvSpPr>
          <p:spPr>
            <a:xfrm>
              <a:off x="621791" y="420623"/>
              <a:ext cx="213360" cy="312420"/>
            </a:xfrm>
            <a:custGeom>
              <a:avLst/>
              <a:gdLst/>
              <a:ahLst/>
              <a:cxnLst/>
              <a:rect l="l" t="t" r="r" b="b"/>
              <a:pathLst>
                <a:path w="213359" h="312420">
                  <a:moveTo>
                    <a:pt x="213080" y="0"/>
                  </a:moveTo>
                  <a:lnTo>
                    <a:pt x="54864" y="158241"/>
                  </a:lnTo>
                </a:path>
                <a:path w="213359" h="312420">
                  <a:moveTo>
                    <a:pt x="210311" y="312420"/>
                  </a:moveTo>
                  <a:lnTo>
                    <a:pt x="54864" y="156972"/>
                  </a:lnTo>
                </a:path>
                <a:path w="213359" h="312420">
                  <a:moveTo>
                    <a:pt x="77723" y="79248"/>
                  </a:moveTo>
                  <a:lnTo>
                    <a:pt x="0" y="156972"/>
                  </a:lnTo>
                </a:path>
                <a:path w="213359" h="312420">
                  <a:moveTo>
                    <a:pt x="77723" y="234696"/>
                  </a:moveTo>
                  <a:lnTo>
                    <a:pt x="0" y="156972"/>
                  </a:lnTo>
                </a:path>
              </a:pathLst>
            </a:custGeom>
            <a:ln w="12700">
              <a:solidFill>
                <a:srgbClr val="D618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1347" y="1072895"/>
              <a:ext cx="7920228" cy="365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2792" y="1885187"/>
              <a:ext cx="10215880" cy="4356100"/>
            </a:xfrm>
            <a:custGeom>
              <a:avLst/>
              <a:gdLst/>
              <a:ahLst/>
              <a:cxnLst/>
              <a:rect l="l" t="t" r="r" b="b"/>
              <a:pathLst>
                <a:path w="10215880" h="4356100">
                  <a:moveTo>
                    <a:pt x="10215372" y="275463"/>
                  </a:moveTo>
                  <a:lnTo>
                    <a:pt x="10210927" y="225945"/>
                  </a:lnTo>
                  <a:lnTo>
                    <a:pt x="10198138" y="179349"/>
                  </a:lnTo>
                  <a:lnTo>
                    <a:pt x="10177755" y="136436"/>
                  </a:lnTo>
                  <a:lnTo>
                    <a:pt x="10150589" y="97993"/>
                  </a:lnTo>
                  <a:lnTo>
                    <a:pt x="10117379" y="64782"/>
                  </a:lnTo>
                  <a:lnTo>
                    <a:pt x="10078936" y="37617"/>
                  </a:lnTo>
                  <a:lnTo>
                    <a:pt x="10036023" y="17233"/>
                  </a:lnTo>
                  <a:lnTo>
                    <a:pt x="9989426" y="4445"/>
                  </a:lnTo>
                  <a:lnTo>
                    <a:pt x="9939909" y="0"/>
                  </a:lnTo>
                  <a:lnTo>
                    <a:pt x="275463" y="0"/>
                  </a:lnTo>
                  <a:lnTo>
                    <a:pt x="225933" y="4445"/>
                  </a:lnTo>
                  <a:lnTo>
                    <a:pt x="179336" y="17233"/>
                  </a:lnTo>
                  <a:lnTo>
                    <a:pt x="136423" y="37617"/>
                  </a:lnTo>
                  <a:lnTo>
                    <a:pt x="97980" y="64782"/>
                  </a:lnTo>
                  <a:lnTo>
                    <a:pt x="64770" y="97993"/>
                  </a:lnTo>
                  <a:lnTo>
                    <a:pt x="37604" y="136436"/>
                  </a:lnTo>
                  <a:lnTo>
                    <a:pt x="17221" y="179349"/>
                  </a:lnTo>
                  <a:lnTo>
                    <a:pt x="4432" y="225945"/>
                  </a:lnTo>
                  <a:lnTo>
                    <a:pt x="0" y="275463"/>
                  </a:lnTo>
                  <a:lnTo>
                    <a:pt x="0" y="4080141"/>
                  </a:lnTo>
                  <a:lnTo>
                    <a:pt x="4432" y="4129659"/>
                  </a:lnTo>
                  <a:lnTo>
                    <a:pt x="17221" y="4176268"/>
                  </a:lnTo>
                  <a:lnTo>
                    <a:pt x="37604" y="4219181"/>
                  </a:lnTo>
                  <a:lnTo>
                    <a:pt x="64770" y="4257624"/>
                  </a:lnTo>
                  <a:lnTo>
                    <a:pt x="97980" y="4290822"/>
                  </a:lnTo>
                  <a:lnTo>
                    <a:pt x="136423" y="4317987"/>
                  </a:lnTo>
                  <a:lnTo>
                    <a:pt x="179336" y="4338371"/>
                  </a:lnTo>
                  <a:lnTo>
                    <a:pt x="225933" y="4351159"/>
                  </a:lnTo>
                  <a:lnTo>
                    <a:pt x="275463" y="4355592"/>
                  </a:lnTo>
                  <a:lnTo>
                    <a:pt x="9939909" y="4355592"/>
                  </a:lnTo>
                  <a:lnTo>
                    <a:pt x="9989426" y="4351159"/>
                  </a:lnTo>
                  <a:lnTo>
                    <a:pt x="10036023" y="4338371"/>
                  </a:lnTo>
                  <a:lnTo>
                    <a:pt x="10078936" y="4317987"/>
                  </a:lnTo>
                  <a:lnTo>
                    <a:pt x="10117379" y="4290822"/>
                  </a:lnTo>
                  <a:lnTo>
                    <a:pt x="10150589" y="4257624"/>
                  </a:lnTo>
                  <a:lnTo>
                    <a:pt x="10177755" y="4219181"/>
                  </a:lnTo>
                  <a:lnTo>
                    <a:pt x="10198138" y="4176268"/>
                  </a:lnTo>
                  <a:lnTo>
                    <a:pt x="10210927" y="4129659"/>
                  </a:lnTo>
                  <a:lnTo>
                    <a:pt x="10215372" y="4080141"/>
                  </a:lnTo>
                  <a:lnTo>
                    <a:pt x="10215372" y="275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2103" y="1700784"/>
              <a:ext cx="10556875" cy="4716780"/>
            </a:xfrm>
            <a:custGeom>
              <a:avLst/>
              <a:gdLst/>
              <a:ahLst/>
              <a:cxnLst/>
              <a:rect l="l" t="t" r="r" b="b"/>
              <a:pathLst>
                <a:path w="10556875" h="4716780">
                  <a:moveTo>
                    <a:pt x="0" y="331850"/>
                  </a:moveTo>
                  <a:lnTo>
                    <a:pt x="3598" y="282815"/>
                  </a:lnTo>
                  <a:lnTo>
                    <a:pt x="14051" y="236013"/>
                  </a:lnTo>
                  <a:lnTo>
                    <a:pt x="30846" y="191957"/>
                  </a:lnTo>
                  <a:lnTo>
                    <a:pt x="53468" y="151161"/>
                  </a:lnTo>
                  <a:lnTo>
                    <a:pt x="81404" y="114138"/>
                  </a:lnTo>
                  <a:lnTo>
                    <a:pt x="114142" y="81402"/>
                  </a:lnTo>
                  <a:lnTo>
                    <a:pt x="151167" y="53467"/>
                  </a:lnTo>
                  <a:lnTo>
                    <a:pt x="191967" y="30845"/>
                  </a:lnTo>
                  <a:lnTo>
                    <a:pt x="236027" y="14051"/>
                  </a:lnTo>
                  <a:lnTo>
                    <a:pt x="282835" y="3598"/>
                  </a:lnTo>
                  <a:lnTo>
                    <a:pt x="331876" y="0"/>
                  </a:lnTo>
                  <a:lnTo>
                    <a:pt x="10224897" y="0"/>
                  </a:lnTo>
                  <a:lnTo>
                    <a:pt x="10273932" y="3598"/>
                  </a:lnTo>
                  <a:lnTo>
                    <a:pt x="10320734" y="14051"/>
                  </a:lnTo>
                  <a:lnTo>
                    <a:pt x="10364790" y="30845"/>
                  </a:lnTo>
                  <a:lnTo>
                    <a:pt x="10405586" y="53467"/>
                  </a:lnTo>
                  <a:lnTo>
                    <a:pt x="10442609" y="81402"/>
                  </a:lnTo>
                  <a:lnTo>
                    <a:pt x="10475345" y="114138"/>
                  </a:lnTo>
                  <a:lnTo>
                    <a:pt x="10503280" y="151161"/>
                  </a:lnTo>
                  <a:lnTo>
                    <a:pt x="10525902" y="191957"/>
                  </a:lnTo>
                  <a:lnTo>
                    <a:pt x="10542696" y="236013"/>
                  </a:lnTo>
                  <a:lnTo>
                    <a:pt x="10553149" y="282815"/>
                  </a:lnTo>
                  <a:lnTo>
                    <a:pt x="10556748" y="331850"/>
                  </a:lnTo>
                  <a:lnTo>
                    <a:pt x="10556748" y="4384903"/>
                  </a:lnTo>
                  <a:lnTo>
                    <a:pt x="10553149" y="4433944"/>
                  </a:lnTo>
                  <a:lnTo>
                    <a:pt x="10542696" y="4480752"/>
                  </a:lnTo>
                  <a:lnTo>
                    <a:pt x="10525902" y="4524812"/>
                  </a:lnTo>
                  <a:lnTo>
                    <a:pt x="10503280" y="4565612"/>
                  </a:lnTo>
                  <a:lnTo>
                    <a:pt x="10475345" y="4602637"/>
                  </a:lnTo>
                  <a:lnTo>
                    <a:pt x="10442609" y="4635375"/>
                  </a:lnTo>
                  <a:lnTo>
                    <a:pt x="10405586" y="4663311"/>
                  </a:lnTo>
                  <a:lnTo>
                    <a:pt x="10364790" y="4685933"/>
                  </a:lnTo>
                  <a:lnTo>
                    <a:pt x="10320734" y="4702728"/>
                  </a:lnTo>
                  <a:lnTo>
                    <a:pt x="10273932" y="4713181"/>
                  </a:lnTo>
                  <a:lnTo>
                    <a:pt x="10224897" y="4716780"/>
                  </a:lnTo>
                  <a:lnTo>
                    <a:pt x="331876" y="4716780"/>
                  </a:lnTo>
                  <a:lnTo>
                    <a:pt x="282835" y="4713181"/>
                  </a:lnTo>
                  <a:lnTo>
                    <a:pt x="236027" y="4702728"/>
                  </a:lnTo>
                  <a:lnTo>
                    <a:pt x="191967" y="4685933"/>
                  </a:lnTo>
                  <a:lnTo>
                    <a:pt x="151167" y="4663311"/>
                  </a:lnTo>
                  <a:lnTo>
                    <a:pt x="114142" y="4635375"/>
                  </a:lnTo>
                  <a:lnTo>
                    <a:pt x="81404" y="4602637"/>
                  </a:lnTo>
                  <a:lnTo>
                    <a:pt x="53468" y="4565612"/>
                  </a:lnTo>
                  <a:lnTo>
                    <a:pt x="30846" y="4524812"/>
                  </a:lnTo>
                  <a:lnTo>
                    <a:pt x="14051" y="4480752"/>
                  </a:lnTo>
                  <a:lnTo>
                    <a:pt x="3598" y="4433944"/>
                  </a:lnTo>
                  <a:lnTo>
                    <a:pt x="0" y="4384903"/>
                  </a:lnTo>
                  <a:lnTo>
                    <a:pt x="0" y="331850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49879" y="1431035"/>
              <a:ext cx="7132321" cy="666115"/>
            </a:xfrm>
            <a:custGeom>
              <a:avLst/>
              <a:gdLst/>
              <a:ahLst/>
              <a:cxnLst/>
              <a:rect l="l" t="t" r="r" b="b"/>
              <a:pathLst>
                <a:path w="6492240" h="666114">
                  <a:moveTo>
                    <a:pt x="6159246" y="0"/>
                  </a:moveTo>
                  <a:lnTo>
                    <a:pt x="332994" y="0"/>
                  </a:lnTo>
                  <a:lnTo>
                    <a:pt x="283789" y="3610"/>
                  </a:lnTo>
                  <a:lnTo>
                    <a:pt x="236825" y="14099"/>
                  </a:lnTo>
                  <a:lnTo>
                    <a:pt x="192617" y="30951"/>
                  </a:lnTo>
                  <a:lnTo>
                    <a:pt x="151680" y="53650"/>
                  </a:lnTo>
                  <a:lnTo>
                    <a:pt x="114530" y="81681"/>
                  </a:lnTo>
                  <a:lnTo>
                    <a:pt x="81681" y="114530"/>
                  </a:lnTo>
                  <a:lnTo>
                    <a:pt x="53650" y="151680"/>
                  </a:lnTo>
                  <a:lnTo>
                    <a:pt x="30951" y="192617"/>
                  </a:lnTo>
                  <a:lnTo>
                    <a:pt x="14099" y="236825"/>
                  </a:lnTo>
                  <a:lnTo>
                    <a:pt x="3610" y="283789"/>
                  </a:lnTo>
                  <a:lnTo>
                    <a:pt x="0" y="332993"/>
                  </a:lnTo>
                  <a:lnTo>
                    <a:pt x="3610" y="382198"/>
                  </a:lnTo>
                  <a:lnTo>
                    <a:pt x="14099" y="429162"/>
                  </a:lnTo>
                  <a:lnTo>
                    <a:pt x="30951" y="473370"/>
                  </a:lnTo>
                  <a:lnTo>
                    <a:pt x="53650" y="514307"/>
                  </a:lnTo>
                  <a:lnTo>
                    <a:pt x="81681" y="551457"/>
                  </a:lnTo>
                  <a:lnTo>
                    <a:pt x="114530" y="584306"/>
                  </a:lnTo>
                  <a:lnTo>
                    <a:pt x="151680" y="612337"/>
                  </a:lnTo>
                  <a:lnTo>
                    <a:pt x="192617" y="635036"/>
                  </a:lnTo>
                  <a:lnTo>
                    <a:pt x="236825" y="651888"/>
                  </a:lnTo>
                  <a:lnTo>
                    <a:pt x="283789" y="662377"/>
                  </a:lnTo>
                  <a:lnTo>
                    <a:pt x="332994" y="665988"/>
                  </a:lnTo>
                  <a:lnTo>
                    <a:pt x="6159246" y="665988"/>
                  </a:lnTo>
                  <a:lnTo>
                    <a:pt x="6208450" y="662377"/>
                  </a:lnTo>
                  <a:lnTo>
                    <a:pt x="6255414" y="651888"/>
                  </a:lnTo>
                  <a:lnTo>
                    <a:pt x="6299622" y="635036"/>
                  </a:lnTo>
                  <a:lnTo>
                    <a:pt x="6340559" y="612337"/>
                  </a:lnTo>
                  <a:lnTo>
                    <a:pt x="6377709" y="584306"/>
                  </a:lnTo>
                  <a:lnTo>
                    <a:pt x="6410558" y="551457"/>
                  </a:lnTo>
                  <a:lnTo>
                    <a:pt x="6438589" y="514307"/>
                  </a:lnTo>
                  <a:lnTo>
                    <a:pt x="6461288" y="473370"/>
                  </a:lnTo>
                  <a:lnTo>
                    <a:pt x="6478140" y="429162"/>
                  </a:lnTo>
                  <a:lnTo>
                    <a:pt x="6488629" y="382198"/>
                  </a:lnTo>
                  <a:lnTo>
                    <a:pt x="6492240" y="332993"/>
                  </a:lnTo>
                  <a:lnTo>
                    <a:pt x="6488629" y="283789"/>
                  </a:lnTo>
                  <a:lnTo>
                    <a:pt x="6478140" y="236825"/>
                  </a:lnTo>
                  <a:lnTo>
                    <a:pt x="6461288" y="192617"/>
                  </a:lnTo>
                  <a:lnTo>
                    <a:pt x="6438589" y="151680"/>
                  </a:lnTo>
                  <a:lnTo>
                    <a:pt x="6410558" y="114530"/>
                  </a:lnTo>
                  <a:lnTo>
                    <a:pt x="6377709" y="81681"/>
                  </a:lnTo>
                  <a:lnTo>
                    <a:pt x="6340559" y="53650"/>
                  </a:lnTo>
                  <a:lnTo>
                    <a:pt x="6299622" y="30951"/>
                  </a:lnTo>
                  <a:lnTo>
                    <a:pt x="6255414" y="14099"/>
                  </a:lnTo>
                  <a:lnTo>
                    <a:pt x="6208450" y="3610"/>
                  </a:lnTo>
                  <a:lnTo>
                    <a:pt x="6159246" y="0"/>
                  </a:lnTo>
                  <a:close/>
                </a:path>
              </a:pathLst>
            </a:custGeom>
            <a:solidFill>
              <a:srgbClr val="D2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94485" y="172973"/>
            <a:ext cx="831469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800"/>
              </a:lnSpc>
              <a:spcBef>
                <a:spcPts val="100"/>
              </a:spcBef>
            </a:pPr>
            <a:r>
              <a:rPr sz="1800" b="1" spc="-50" dirty="0">
                <a:latin typeface="Arial"/>
                <a:cs typeface="Arial"/>
              </a:rPr>
              <a:t>Giới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thiệu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một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số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ứng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dụng </a:t>
            </a:r>
            <a:r>
              <a:rPr sz="1800" b="1" spc="-35" dirty="0">
                <a:latin typeface="Arial"/>
                <a:cs typeface="Arial"/>
              </a:rPr>
              <a:t>công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nghệ thiết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kế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tài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liệu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điện tử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trong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tổ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chức </a:t>
            </a:r>
            <a:r>
              <a:rPr sz="1800" b="1" dirty="0">
                <a:latin typeface="Arial"/>
                <a:cs typeface="Arial"/>
              </a:rPr>
              <a:t>hoạt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động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giáo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dục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cho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trẻ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80" dirty="0">
                <a:latin typeface="Arial"/>
                <a:cs typeface="Arial"/>
              </a:rPr>
              <a:t>mầm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non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4289" y="1603959"/>
            <a:ext cx="68348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120" dirty="0" err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sz="1800" b="1" dirty="0" err="1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dụng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 err="1">
                <a:solidFill>
                  <a:srgbClr val="FFFFFF"/>
                </a:solidFill>
                <a:latin typeface="Arial"/>
                <a:cs typeface="Arial"/>
              </a:rPr>
              <a:t>công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/>
                <a:cs typeface="Arial"/>
              </a:rPr>
              <a:t>cụ</a:t>
            </a:r>
            <a: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  <a:t> Gamma AI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trong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xây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dựng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bài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giảng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30120" y="2373884"/>
            <a:ext cx="9167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45" dirty="0">
                <a:latin typeface="Arial"/>
                <a:cs typeface="Arial"/>
              </a:rPr>
              <a:t>W</a:t>
            </a:r>
            <a:r>
              <a:rPr sz="1800" spc="45" dirty="0">
                <a:latin typeface="Arial"/>
                <a:cs typeface="Arial"/>
              </a:rPr>
              <a:t>ebsite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cơ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bản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trong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hỗ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trợ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Thầy/Cô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tạo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PowerPoint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(bài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trình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chiếu,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bài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giảng)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77569" y="2397251"/>
            <a:ext cx="5019040" cy="1224280"/>
            <a:chOff x="1377569" y="2397251"/>
            <a:chExt cx="5019040" cy="122428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7569" y="2397251"/>
              <a:ext cx="240919" cy="2057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3248" y="2944367"/>
              <a:ext cx="4792980" cy="67665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079242" y="3091383"/>
            <a:ext cx="24980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45" dirty="0">
                <a:latin typeface="Arial"/>
                <a:cs typeface="Arial"/>
              </a:rPr>
              <a:t>https://gamma.app/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20088" y="4395342"/>
            <a:ext cx="4690745" cy="1329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b="1" i="1" spc="-100" dirty="0">
                <a:latin typeface="Arial"/>
                <a:cs typeface="Arial"/>
              </a:rPr>
              <a:t>Tạo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PowerPoint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spc="55" dirty="0">
                <a:latin typeface="Arial"/>
                <a:cs typeface="Arial"/>
              </a:rPr>
              <a:t>từ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một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spc="-45" dirty="0">
                <a:latin typeface="Arial"/>
                <a:cs typeface="Arial"/>
              </a:rPr>
              <a:t>chủ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đề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i="1" spc="-100" dirty="0">
                <a:latin typeface="Arial"/>
                <a:cs typeface="Arial"/>
              </a:rPr>
              <a:t>Tạo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PowerPoint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55" dirty="0">
                <a:latin typeface="Arial"/>
                <a:cs typeface="Arial"/>
              </a:rPr>
              <a:t>từ</a:t>
            </a:r>
            <a:r>
              <a:rPr sz="1800" b="1" i="1" dirty="0">
                <a:latin typeface="Arial"/>
                <a:cs typeface="Arial"/>
              </a:rPr>
              <a:t> một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file</a:t>
            </a:r>
            <a:r>
              <a:rPr sz="1800" b="1" i="1" spc="20" dirty="0">
                <a:latin typeface="Arial"/>
                <a:cs typeface="Arial"/>
              </a:rPr>
              <a:t> </a:t>
            </a:r>
            <a:r>
              <a:rPr sz="1800" b="1" i="1" spc="-20" dirty="0">
                <a:latin typeface="Arial"/>
                <a:cs typeface="Arial"/>
              </a:rPr>
              <a:t>Word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i="1" spc="-100" dirty="0">
                <a:latin typeface="Arial"/>
                <a:cs typeface="Arial"/>
              </a:rPr>
              <a:t>Tạo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PowerPoint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spc="55" dirty="0">
                <a:latin typeface="Arial"/>
                <a:cs typeface="Arial"/>
              </a:rPr>
              <a:t>từ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một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nội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spc="-35" dirty="0">
                <a:latin typeface="Arial"/>
                <a:cs typeface="Arial"/>
              </a:rPr>
              <a:t>dung</a:t>
            </a:r>
            <a:r>
              <a:rPr sz="1800" b="1" i="1" spc="-2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dán</a:t>
            </a:r>
            <a:r>
              <a:rPr sz="1800" b="1" i="1" spc="-25" dirty="0">
                <a:latin typeface="Arial"/>
                <a:cs typeface="Arial"/>
              </a:rPr>
              <a:t> vào</a:t>
            </a:r>
            <a:endParaRPr sz="180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  <a:spcBef>
                <a:spcPts val="1620"/>
              </a:spcBef>
            </a:pPr>
            <a:r>
              <a:rPr sz="1800" b="1" i="1" spc="-45" dirty="0">
                <a:solidFill>
                  <a:srgbClr val="C00000"/>
                </a:solidFill>
                <a:latin typeface="Arial"/>
                <a:cs typeface="Arial"/>
              </a:rPr>
              <a:t>Đăng</a:t>
            </a:r>
            <a:r>
              <a:rPr sz="1800" b="1" i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nhập</a:t>
            </a:r>
            <a:r>
              <a:rPr sz="1800" b="1" i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bằng</a:t>
            </a:r>
            <a:r>
              <a:rPr sz="1800" b="1" i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75" dirty="0">
                <a:solidFill>
                  <a:srgbClr val="C00000"/>
                </a:solidFill>
                <a:latin typeface="Arial"/>
                <a:cs typeface="Arial"/>
              </a:rPr>
              <a:t>tài</a:t>
            </a:r>
            <a:r>
              <a:rPr sz="1800" b="1" i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Arial"/>
                <a:cs typeface="Arial"/>
              </a:rPr>
              <a:t>khoản</a:t>
            </a:r>
            <a:r>
              <a:rPr sz="1800" b="1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Arial"/>
                <a:cs typeface="Arial"/>
              </a:rPr>
              <a:t>gmail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700773" y="3136392"/>
            <a:ext cx="4257040" cy="2557780"/>
            <a:chOff x="6700773" y="3136392"/>
            <a:chExt cx="4257040" cy="2557780"/>
          </a:xfrm>
        </p:grpSpPr>
        <p:sp>
          <p:nvSpPr>
            <p:cNvPr id="18" name="object 18"/>
            <p:cNvSpPr/>
            <p:nvPr/>
          </p:nvSpPr>
          <p:spPr>
            <a:xfrm>
              <a:off x="6707123" y="3395472"/>
              <a:ext cx="4244340" cy="2292350"/>
            </a:xfrm>
            <a:custGeom>
              <a:avLst/>
              <a:gdLst/>
              <a:ahLst/>
              <a:cxnLst/>
              <a:rect l="l" t="t" r="r" b="b"/>
              <a:pathLst>
                <a:path w="4244340" h="2292350">
                  <a:moveTo>
                    <a:pt x="4099432" y="0"/>
                  </a:moveTo>
                  <a:lnTo>
                    <a:pt x="144906" y="0"/>
                  </a:lnTo>
                  <a:lnTo>
                    <a:pt x="99112" y="7389"/>
                  </a:lnTo>
                  <a:lnTo>
                    <a:pt x="59335" y="27964"/>
                  </a:lnTo>
                  <a:lnTo>
                    <a:pt x="27964" y="59335"/>
                  </a:lnTo>
                  <a:lnTo>
                    <a:pt x="7389" y="99112"/>
                  </a:lnTo>
                  <a:lnTo>
                    <a:pt x="0" y="144906"/>
                  </a:lnTo>
                  <a:lnTo>
                    <a:pt x="0" y="2147189"/>
                  </a:lnTo>
                  <a:lnTo>
                    <a:pt x="7389" y="2192983"/>
                  </a:lnTo>
                  <a:lnTo>
                    <a:pt x="27964" y="2232760"/>
                  </a:lnTo>
                  <a:lnTo>
                    <a:pt x="59335" y="2264131"/>
                  </a:lnTo>
                  <a:lnTo>
                    <a:pt x="99112" y="2284706"/>
                  </a:lnTo>
                  <a:lnTo>
                    <a:pt x="144907" y="2292096"/>
                  </a:lnTo>
                  <a:lnTo>
                    <a:pt x="4099432" y="2292096"/>
                  </a:lnTo>
                  <a:lnTo>
                    <a:pt x="4099432" y="0"/>
                  </a:lnTo>
                  <a:close/>
                </a:path>
                <a:path w="4244340" h="2292350">
                  <a:moveTo>
                    <a:pt x="4099432" y="0"/>
                  </a:moveTo>
                  <a:lnTo>
                    <a:pt x="4099432" y="2292096"/>
                  </a:lnTo>
                  <a:lnTo>
                    <a:pt x="4145227" y="2284706"/>
                  </a:lnTo>
                  <a:lnTo>
                    <a:pt x="4185004" y="2264131"/>
                  </a:lnTo>
                  <a:lnTo>
                    <a:pt x="4216375" y="2232760"/>
                  </a:lnTo>
                  <a:lnTo>
                    <a:pt x="4236950" y="2192983"/>
                  </a:lnTo>
                  <a:lnTo>
                    <a:pt x="4244340" y="2147189"/>
                  </a:lnTo>
                  <a:lnTo>
                    <a:pt x="4244340" y="144906"/>
                  </a:lnTo>
                  <a:lnTo>
                    <a:pt x="4236950" y="99112"/>
                  </a:lnTo>
                  <a:lnTo>
                    <a:pt x="4216375" y="59335"/>
                  </a:lnTo>
                  <a:lnTo>
                    <a:pt x="4185004" y="27964"/>
                  </a:lnTo>
                  <a:lnTo>
                    <a:pt x="4145227" y="7389"/>
                  </a:lnTo>
                  <a:lnTo>
                    <a:pt x="4099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07123" y="3395472"/>
              <a:ext cx="4244340" cy="2292350"/>
            </a:xfrm>
            <a:custGeom>
              <a:avLst/>
              <a:gdLst/>
              <a:ahLst/>
              <a:cxnLst/>
              <a:rect l="l" t="t" r="r" b="b"/>
              <a:pathLst>
                <a:path w="4244340" h="2292350">
                  <a:moveTo>
                    <a:pt x="0" y="144907"/>
                  </a:moveTo>
                  <a:lnTo>
                    <a:pt x="7389" y="99112"/>
                  </a:lnTo>
                  <a:lnTo>
                    <a:pt x="27964" y="59335"/>
                  </a:lnTo>
                  <a:lnTo>
                    <a:pt x="59335" y="27964"/>
                  </a:lnTo>
                  <a:lnTo>
                    <a:pt x="99112" y="7389"/>
                  </a:lnTo>
                  <a:lnTo>
                    <a:pt x="144906" y="0"/>
                  </a:lnTo>
                  <a:lnTo>
                    <a:pt x="4099432" y="0"/>
                  </a:lnTo>
                </a:path>
                <a:path w="4244340" h="2292350">
                  <a:moveTo>
                    <a:pt x="4099432" y="2292096"/>
                  </a:moveTo>
                  <a:lnTo>
                    <a:pt x="144906" y="2292096"/>
                  </a:lnTo>
                  <a:lnTo>
                    <a:pt x="99112" y="2284706"/>
                  </a:lnTo>
                  <a:lnTo>
                    <a:pt x="59335" y="2264131"/>
                  </a:lnTo>
                  <a:lnTo>
                    <a:pt x="27964" y="2232760"/>
                  </a:lnTo>
                  <a:lnTo>
                    <a:pt x="7389" y="2192983"/>
                  </a:lnTo>
                  <a:lnTo>
                    <a:pt x="0" y="2147189"/>
                  </a:lnTo>
                  <a:lnTo>
                    <a:pt x="0" y="144907"/>
                  </a:lnTo>
                </a:path>
                <a:path w="4244340" h="2292350">
                  <a:moveTo>
                    <a:pt x="4099432" y="0"/>
                  </a:moveTo>
                  <a:lnTo>
                    <a:pt x="4145227" y="7389"/>
                  </a:lnTo>
                  <a:lnTo>
                    <a:pt x="4185004" y="27964"/>
                  </a:lnTo>
                  <a:lnTo>
                    <a:pt x="4216375" y="59335"/>
                  </a:lnTo>
                  <a:lnTo>
                    <a:pt x="4236950" y="99112"/>
                  </a:lnTo>
                  <a:lnTo>
                    <a:pt x="4244340" y="144907"/>
                  </a:lnTo>
                  <a:lnTo>
                    <a:pt x="4244340" y="2147189"/>
                  </a:lnTo>
                  <a:lnTo>
                    <a:pt x="4236950" y="2192983"/>
                  </a:lnTo>
                  <a:lnTo>
                    <a:pt x="4216375" y="2232760"/>
                  </a:lnTo>
                  <a:lnTo>
                    <a:pt x="4185004" y="2264131"/>
                  </a:lnTo>
                  <a:lnTo>
                    <a:pt x="4145227" y="2284706"/>
                  </a:lnTo>
                  <a:lnTo>
                    <a:pt x="4099432" y="2292096"/>
                  </a:lnTo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07123" y="3395472"/>
              <a:ext cx="4244340" cy="2292350"/>
            </a:xfrm>
            <a:custGeom>
              <a:avLst/>
              <a:gdLst/>
              <a:ahLst/>
              <a:cxnLst/>
              <a:rect l="l" t="t" r="r" b="b"/>
              <a:pathLst>
                <a:path w="4244340" h="2292350">
                  <a:moveTo>
                    <a:pt x="4099432" y="0"/>
                  </a:moveTo>
                  <a:lnTo>
                    <a:pt x="144906" y="0"/>
                  </a:lnTo>
                  <a:lnTo>
                    <a:pt x="99112" y="7389"/>
                  </a:lnTo>
                  <a:lnTo>
                    <a:pt x="59335" y="27964"/>
                  </a:lnTo>
                  <a:lnTo>
                    <a:pt x="27964" y="59335"/>
                  </a:lnTo>
                  <a:lnTo>
                    <a:pt x="7389" y="99112"/>
                  </a:lnTo>
                  <a:lnTo>
                    <a:pt x="0" y="144906"/>
                  </a:lnTo>
                  <a:lnTo>
                    <a:pt x="0" y="2147189"/>
                  </a:lnTo>
                  <a:lnTo>
                    <a:pt x="7389" y="2192983"/>
                  </a:lnTo>
                  <a:lnTo>
                    <a:pt x="27964" y="2232760"/>
                  </a:lnTo>
                  <a:lnTo>
                    <a:pt x="59335" y="2264131"/>
                  </a:lnTo>
                  <a:lnTo>
                    <a:pt x="99112" y="2284706"/>
                  </a:lnTo>
                  <a:lnTo>
                    <a:pt x="144906" y="2292096"/>
                  </a:lnTo>
                  <a:lnTo>
                    <a:pt x="4099432" y="2292096"/>
                  </a:lnTo>
                  <a:lnTo>
                    <a:pt x="4145227" y="2284706"/>
                  </a:lnTo>
                  <a:lnTo>
                    <a:pt x="4185004" y="2264131"/>
                  </a:lnTo>
                  <a:lnTo>
                    <a:pt x="4216375" y="2232760"/>
                  </a:lnTo>
                  <a:lnTo>
                    <a:pt x="4236950" y="2192983"/>
                  </a:lnTo>
                  <a:lnTo>
                    <a:pt x="4244340" y="2147189"/>
                  </a:lnTo>
                  <a:lnTo>
                    <a:pt x="4244340" y="144906"/>
                  </a:lnTo>
                  <a:lnTo>
                    <a:pt x="4236950" y="99112"/>
                  </a:lnTo>
                  <a:lnTo>
                    <a:pt x="4216375" y="59335"/>
                  </a:lnTo>
                  <a:lnTo>
                    <a:pt x="4185004" y="27964"/>
                  </a:lnTo>
                  <a:lnTo>
                    <a:pt x="4145227" y="7389"/>
                  </a:lnTo>
                  <a:lnTo>
                    <a:pt x="4099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07123" y="3395472"/>
              <a:ext cx="4244340" cy="2292350"/>
            </a:xfrm>
            <a:custGeom>
              <a:avLst/>
              <a:gdLst/>
              <a:ahLst/>
              <a:cxnLst/>
              <a:rect l="l" t="t" r="r" b="b"/>
              <a:pathLst>
                <a:path w="4244340" h="2292350">
                  <a:moveTo>
                    <a:pt x="0" y="144906"/>
                  </a:moveTo>
                  <a:lnTo>
                    <a:pt x="7389" y="99112"/>
                  </a:lnTo>
                  <a:lnTo>
                    <a:pt x="27964" y="59335"/>
                  </a:lnTo>
                  <a:lnTo>
                    <a:pt x="59335" y="27964"/>
                  </a:lnTo>
                  <a:lnTo>
                    <a:pt x="99112" y="7389"/>
                  </a:lnTo>
                  <a:lnTo>
                    <a:pt x="144906" y="0"/>
                  </a:lnTo>
                  <a:lnTo>
                    <a:pt x="4099432" y="0"/>
                  </a:lnTo>
                  <a:lnTo>
                    <a:pt x="4145227" y="7389"/>
                  </a:lnTo>
                  <a:lnTo>
                    <a:pt x="4185004" y="27964"/>
                  </a:lnTo>
                  <a:lnTo>
                    <a:pt x="4216375" y="59335"/>
                  </a:lnTo>
                  <a:lnTo>
                    <a:pt x="4236950" y="99112"/>
                  </a:lnTo>
                  <a:lnTo>
                    <a:pt x="4244340" y="144906"/>
                  </a:lnTo>
                  <a:lnTo>
                    <a:pt x="4244340" y="2147189"/>
                  </a:lnTo>
                  <a:lnTo>
                    <a:pt x="4236950" y="2192983"/>
                  </a:lnTo>
                  <a:lnTo>
                    <a:pt x="4216375" y="2232760"/>
                  </a:lnTo>
                  <a:lnTo>
                    <a:pt x="4185004" y="2264131"/>
                  </a:lnTo>
                  <a:lnTo>
                    <a:pt x="4145227" y="2284706"/>
                  </a:lnTo>
                  <a:lnTo>
                    <a:pt x="4099432" y="2292096"/>
                  </a:lnTo>
                  <a:lnTo>
                    <a:pt x="144906" y="2292096"/>
                  </a:lnTo>
                  <a:lnTo>
                    <a:pt x="99112" y="2284706"/>
                  </a:lnTo>
                  <a:lnTo>
                    <a:pt x="59335" y="2264131"/>
                  </a:lnTo>
                  <a:lnTo>
                    <a:pt x="27964" y="2232760"/>
                  </a:lnTo>
                  <a:lnTo>
                    <a:pt x="7389" y="2192983"/>
                  </a:lnTo>
                  <a:lnTo>
                    <a:pt x="0" y="2147189"/>
                  </a:lnTo>
                  <a:lnTo>
                    <a:pt x="0" y="144906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23275" y="3136392"/>
              <a:ext cx="1831975" cy="518159"/>
            </a:xfrm>
            <a:custGeom>
              <a:avLst/>
              <a:gdLst/>
              <a:ahLst/>
              <a:cxnLst/>
              <a:rect l="l" t="t" r="r" b="b"/>
              <a:pathLst>
                <a:path w="1831975" h="518160">
                  <a:moveTo>
                    <a:pt x="1745488" y="0"/>
                  </a:moveTo>
                  <a:lnTo>
                    <a:pt x="86359" y="0"/>
                  </a:lnTo>
                  <a:lnTo>
                    <a:pt x="52720" y="6778"/>
                  </a:lnTo>
                  <a:lnTo>
                    <a:pt x="25272" y="25273"/>
                  </a:lnTo>
                  <a:lnTo>
                    <a:pt x="6778" y="52720"/>
                  </a:lnTo>
                  <a:lnTo>
                    <a:pt x="0" y="86360"/>
                  </a:lnTo>
                  <a:lnTo>
                    <a:pt x="0" y="431800"/>
                  </a:lnTo>
                  <a:lnTo>
                    <a:pt x="6778" y="465439"/>
                  </a:lnTo>
                  <a:lnTo>
                    <a:pt x="25273" y="492887"/>
                  </a:lnTo>
                  <a:lnTo>
                    <a:pt x="52720" y="511381"/>
                  </a:lnTo>
                  <a:lnTo>
                    <a:pt x="86359" y="518160"/>
                  </a:lnTo>
                  <a:lnTo>
                    <a:pt x="1745488" y="518160"/>
                  </a:lnTo>
                  <a:lnTo>
                    <a:pt x="1779127" y="511381"/>
                  </a:lnTo>
                  <a:lnTo>
                    <a:pt x="1806575" y="492887"/>
                  </a:lnTo>
                  <a:lnTo>
                    <a:pt x="1825069" y="465439"/>
                  </a:lnTo>
                  <a:lnTo>
                    <a:pt x="1831848" y="431800"/>
                  </a:lnTo>
                  <a:lnTo>
                    <a:pt x="1831848" y="86360"/>
                  </a:lnTo>
                  <a:lnTo>
                    <a:pt x="1825069" y="52720"/>
                  </a:lnTo>
                  <a:lnTo>
                    <a:pt x="1806575" y="25273"/>
                  </a:lnTo>
                  <a:lnTo>
                    <a:pt x="1779127" y="6778"/>
                  </a:lnTo>
                  <a:lnTo>
                    <a:pt x="1745488" y="0"/>
                  </a:lnTo>
                  <a:close/>
                </a:path>
              </a:pathLst>
            </a:custGeom>
            <a:solidFill>
              <a:srgbClr val="FF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028815" y="3182492"/>
            <a:ext cx="3644900" cy="220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604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VÍ</a:t>
            </a:r>
            <a:r>
              <a:rPr sz="2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DỤ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Tôi</a:t>
            </a:r>
            <a:r>
              <a:rPr sz="1200" b="1" spc="1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là</a:t>
            </a:r>
            <a:r>
              <a:rPr sz="1200" b="1" spc="1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giáo</a:t>
            </a:r>
            <a:r>
              <a:rPr sz="1200" b="1" spc="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viên</a:t>
            </a:r>
            <a:r>
              <a:rPr sz="1200" b="1" spc="190" dirty="0">
                <a:latin typeface="Arial"/>
                <a:cs typeface="Arial"/>
              </a:rPr>
              <a:t> </a:t>
            </a:r>
            <a:r>
              <a:rPr sz="1200" b="1" spc="85" dirty="0">
                <a:latin typeface="Arial"/>
                <a:cs typeface="Arial"/>
              </a:rPr>
              <a:t>mầm</a:t>
            </a:r>
            <a:r>
              <a:rPr sz="1200" b="1" spc="1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non</a:t>
            </a:r>
            <a:r>
              <a:rPr sz="1200" b="1" spc="1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dạy</a:t>
            </a:r>
            <a:r>
              <a:rPr sz="1200" b="1" spc="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lớp</a:t>
            </a:r>
            <a:r>
              <a:rPr sz="1200" b="1" spc="180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trẻ</a:t>
            </a:r>
            <a:r>
              <a:rPr sz="1200" b="1" spc="204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5-</a:t>
            </a:r>
            <a:r>
              <a:rPr sz="1200" b="1" dirty="0">
                <a:latin typeface="Arial"/>
                <a:cs typeface="Arial"/>
              </a:rPr>
              <a:t>6</a:t>
            </a:r>
            <a:r>
              <a:rPr sz="1200" b="1" spc="19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tuổi, </a:t>
            </a:r>
            <a:r>
              <a:rPr sz="1200" b="1" dirty="0">
                <a:latin typeface="Arial"/>
                <a:cs typeface="Arial"/>
              </a:rPr>
              <a:t>tôi</a:t>
            </a:r>
            <a:r>
              <a:rPr sz="1200" b="1" spc="2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cần</a:t>
            </a:r>
            <a:r>
              <a:rPr sz="1200" b="1" spc="2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soạn</a:t>
            </a:r>
            <a:r>
              <a:rPr sz="1200" b="1" spc="254" dirty="0"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C00000"/>
                </a:solidFill>
                <a:latin typeface="Arial"/>
                <a:cs typeface="Arial"/>
              </a:rPr>
              <a:t>một</a:t>
            </a:r>
            <a:r>
              <a:rPr sz="1200" b="1" spc="2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bài</a:t>
            </a:r>
            <a:r>
              <a:rPr sz="1200" b="1" spc="2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giảng</a:t>
            </a:r>
            <a:r>
              <a:rPr sz="1200" b="1" spc="2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chủ</a:t>
            </a:r>
            <a:r>
              <a:rPr sz="1200" b="1" spc="2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đề</a:t>
            </a:r>
            <a:r>
              <a:rPr sz="1200" b="1" spc="260" dirty="0">
                <a:latin typeface="Arial"/>
                <a:cs typeface="Arial"/>
              </a:rPr>
              <a:t> </a:t>
            </a:r>
            <a:r>
              <a:rPr sz="1200" b="1" spc="50" dirty="0">
                <a:latin typeface="Arial"/>
                <a:cs typeface="Arial"/>
              </a:rPr>
              <a:t>phát</a:t>
            </a:r>
            <a:r>
              <a:rPr sz="1200" b="1" spc="270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triển </a:t>
            </a:r>
            <a:r>
              <a:rPr sz="1200" b="1" dirty="0">
                <a:latin typeface="Arial"/>
                <a:cs typeface="Arial"/>
              </a:rPr>
              <a:t>nhận</a:t>
            </a:r>
            <a:r>
              <a:rPr sz="1200" b="1" spc="1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thức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Toán: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Xác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định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vị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trí</a:t>
            </a:r>
            <a:r>
              <a:rPr sz="1200" b="1" spc="11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phía</a:t>
            </a:r>
            <a:r>
              <a:rPr sz="1200" b="1" spc="105" dirty="0">
                <a:latin typeface="Arial"/>
                <a:cs typeface="Arial"/>
              </a:rPr>
              <a:t> </a:t>
            </a:r>
            <a:r>
              <a:rPr sz="1200" b="1" spc="60" dirty="0">
                <a:latin typeface="Arial"/>
                <a:cs typeface="Arial"/>
              </a:rPr>
              <a:t>trên</a:t>
            </a:r>
            <a:r>
              <a:rPr sz="1200" b="1" spc="1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phía </a:t>
            </a:r>
            <a:r>
              <a:rPr sz="1200" b="1" dirty="0">
                <a:latin typeface="Arial"/>
                <a:cs typeface="Arial"/>
              </a:rPr>
              <a:t>dưới,</a:t>
            </a:r>
            <a:r>
              <a:rPr sz="1200" b="1" spc="2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phía</a:t>
            </a:r>
            <a:r>
              <a:rPr sz="1200" b="1" spc="2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trước</a:t>
            </a:r>
            <a:r>
              <a:rPr sz="1200" b="1" spc="2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25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phía</a:t>
            </a:r>
            <a:r>
              <a:rPr sz="1200" b="1" spc="2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sau</a:t>
            </a:r>
            <a:r>
              <a:rPr sz="1200" b="1" spc="2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của</a:t>
            </a:r>
            <a:r>
              <a:rPr sz="1200" b="1" spc="2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đồ</a:t>
            </a:r>
            <a:r>
              <a:rPr sz="1200" b="1" spc="245" dirty="0">
                <a:latin typeface="Arial"/>
                <a:cs typeface="Arial"/>
              </a:rPr>
              <a:t> </a:t>
            </a:r>
            <a:r>
              <a:rPr sz="1200" b="1" spc="65" dirty="0">
                <a:latin typeface="Arial"/>
                <a:cs typeface="Arial"/>
              </a:rPr>
              <a:t>vật</a:t>
            </a:r>
            <a:r>
              <a:rPr sz="1200" b="1" spc="2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so</a:t>
            </a:r>
            <a:r>
              <a:rPr sz="1200" b="1" spc="24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với </a:t>
            </a:r>
            <a:r>
              <a:rPr sz="1200" b="1" dirty="0">
                <a:latin typeface="Arial"/>
                <a:cs typeface="Arial"/>
              </a:rPr>
              <a:t>bản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spc="65" dirty="0">
                <a:latin typeface="Arial"/>
                <a:cs typeface="Arial"/>
              </a:rPr>
              <a:t>thân</a:t>
            </a:r>
            <a:r>
              <a:rPr sz="1200" b="1" spc="165" dirty="0">
                <a:latin typeface="Arial"/>
                <a:cs typeface="Arial"/>
              </a:rPr>
              <a:t> </a:t>
            </a:r>
            <a:r>
              <a:rPr sz="1200" b="1" spc="50" dirty="0">
                <a:latin typeface="Arial"/>
                <a:cs typeface="Arial"/>
              </a:rPr>
              <a:t>trẻ.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Tôi</a:t>
            </a:r>
            <a:r>
              <a:rPr sz="1200" b="1" spc="165" dirty="0">
                <a:latin typeface="Arial"/>
                <a:cs typeface="Arial"/>
              </a:rPr>
              <a:t> </a:t>
            </a:r>
            <a:r>
              <a:rPr sz="1200" b="1" spc="50" dirty="0">
                <a:latin typeface="Arial"/>
                <a:cs typeface="Arial"/>
              </a:rPr>
              <a:t>muốn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bài</a:t>
            </a:r>
            <a:r>
              <a:rPr sz="1200" b="1" spc="1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giảng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bao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gồm</a:t>
            </a:r>
            <a:r>
              <a:rPr sz="1200" b="1" spc="15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các </a:t>
            </a:r>
            <a:r>
              <a:rPr sz="1200" b="1" dirty="0">
                <a:latin typeface="Arial"/>
                <a:cs typeface="Arial"/>
              </a:rPr>
              <a:t>nội</a:t>
            </a:r>
            <a:r>
              <a:rPr sz="1200" b="1" spc="4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dung</a:t>
            </a:r>
            <a:r>
              <a:rPr sz="1200" b="1" spc="3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như:</a:t>
            </a:r>
            <a:r>
              <a:rPr sz="1200" b="1" spc="4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Mục</a:t>
            </a:r>
            <a:r>
              <a:rPr sz="1200" b="1" spc="3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đích,</a:t>
            </a:r>
            <a:r>
              <a:rPr sz="1200" b="1" spc="4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yêu</a:t>
            </a:r>
            <a:r>
              <a:rPr sz="1200" b="1" spc="4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cầu;</a:t>
            </a:r>
            <a:r>
              <a:rPr sz="1200" b="1" spc="3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Chuẩn</a:t>
            </a:r>
            <a:r>
              <a:rPr sz="1200" b="1" spc="40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bị; </a:t>
            </a:r>
            <a:r>
              <a:rPr sz="1200" b="1" dirty="0">
                <a:latin typeface="Arial"/>
                <a:cs typeface="Arial"/>
              </a:rPr>
              <a:t>cách</a:t>
            </a:r>
            <a:r>
              <a:rPr sz="1200" b="1" spc="229" dirty="0">
                <a:latin typeface="Arial"/>
                <a:cs typeface="Arial"/>
              </a:rPr>
              <a:t> </a:t>
            </a:r>
            <a:r>
              <a:rPr sz="1200" b="1" spc="55" dirty="0">
                <a:latin typeface="Arial"/>
                <a:cs typeface="Arial"/>
              </a:rPr>
              <a:t>tiến</a:t>
            </a:r>
            <a:r>
              <a:rPr sz="1200" b="1" spc="229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hành.</a:t>
            </a:r>
            <a:r>
              <a:rPr sz="1200" b="1" spc="229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Tạo</a:t>
            </a:r>
            <a:r>
              <a:rPr sz="1200" b="1" spc="229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giúp</a:t>
            </a:r>
            <a:r>
              <a:rPr sz="1200" b="1" spc="2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tôi</a:t>
            </a:r>
            <a:r>
              <a:rPr sz="1200" b="1" spc="229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chi</a:t>
            </a:r>
            <a:r>
              <a:rPr sz="1200" b="1" spc="235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tiết</a:t>
            </a:r>
            <a:r>
              <a:rPr sz="1200" b="1" spc="2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bài</a:t>
            </a:r>
            <a:r>
              <a:rPr sz="1200" b="1" spc="2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giảng </a:t>
            </a:r>
            <a:r>
              <a:rPr sz="1200" b="1" dirty="0">
                <a:latin typeface="Arial"/>
                <a:cs typeface="Arial"/>
              </a:rPr>
              <a:t>cho nội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dung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trên.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99232" y="3709415"/>
            <a:ext cx="1633727" cy="66751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204702" y="76200"/>
            <a:ext cx="834898" cy="8784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757928" y="1865375"/>
            <a:ext cx="6798945" cy="2972181"/>
            <a:chOff x="4757928" y="1865375"/>
            <a:chExt cx="6798945" cy="2972181"/>
          </a:xfrm>
        </p:grpSpPr>
        <p:sp>
          <p:nvSpPr>
            <p:cNvPr id="6" name="object 6"/>
            <p:cNvSpPr/>
            <p:nvPr/>
          </p:nvSpPr>
          <p:spPr>
            <a:xfrm>
              <a:off x="4925568" y="2266187"/>
              <a:ext cx="6492240" cy="2453640"/>
            </a:xfrm>
            <a:custGeom>
              <a:avLst/>
              <a:gdLst/>
              <a:ahLst/>
              <a:cxnLst/>
              <a:rect l="l" t="t" r="r" b="b"/>
              <a:pathLst>
                <a:path w="6492240" h="2453640">
                  <a:moveTo>
                    <a:pt x="6492240" y="155194"/>
                  </a:moveTo>
                  <a:lnTo>
                    <a:pt x="6484328" y="106146"/>
                  </a:lnTo>
                  <a:lnTo>
                    <a:pt x="6462293" y="63538"/>
                  </a:lnTo>
                  <a:lnTo>
                    <a:pt x="6428702" y="29946"/>
                  </a:lnTo>
                  <a:lnTo>
                    <a:pt x="6386093" y="7912"/>
                  </a:lnTo>
                  <a:lnTo>
                    <a:pt x="6337046" y="0"/>
                  </a:lnTo>
                  <a:lnTo>
                    <a:pt x="155194" y="0"/>
                  </a:lnTo>
                  <a:lnTo>
                    <a:pt x="106133" y="7912"/>
                  </a:lnTo>
                  <a:lnTo>
                    <a:pt x="63525" y="29946"/>
                  </a:lnTo>
                  <a:lnTo>
                    <a:pt x="29933" y="63538"/>
                  </a:lnTo>
                  <a:lnTo>
                    <a:pt x="7899" y="106146"/>
                  </a:lnTo>
                  <a:lnTo>
                    <a:pt x="0" y="155194"/>
                  </a:lnTo>
                  <a:lnTo>
                    <a:pt x="0" y="2298446"/>
                  </a:lnTo>
                  <a:lnTo>
                    <a:pt x="7899" y="2347506"/>
                  </a:lnTo>
                  <a:lnTo>
                    <a:pt x="29933" y="2390114"/>
                  </a:lnTo>
                  <a:lnTo>
                    <a:pt x="63525" y="2423706"/>
                  </a:lnTo>
                  <a:lnTo>
                    <a:pt x="106133" y="2445740"/>
                  </a:lnTo>
                  <a:lnTo>
                    <a:pt x="155194" y="2453640"/>
                  </a:lnTo>
                  <a:lnTo>
                    <a:pt x="6337046" y="2453640"/>
                  </a:lnTo>
                  <a:lnTo>
                    <a:pt x="6386093" y="2445740"/>
                  </a:lnTo>
                  <a:lnTo>
                    <a:pt x="6428702" y="2423706"/>
                  </a:lnTo>
                  <a:lnTo>
                    <a:pt x="6462293" y="2390114"/>
                  </a:lnTo>
                  <a:lnTo>
                    <a:pt x="6484328" y="2347506"/>
                  </a:lnTo>
                  <a:lnTo>
                    <a:pt x="6492240" y="2298446"/>
                  </a:lnTo>
                  <a:lnTo>
                    <a:pt x="6492240" y="1551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57928" y="2145791"/>
              <a:ext cx="6798945" cy="2691765"/>
            </a:xfrm>
            <a:custGeom>
              <a:avLst/>
              <a:gdLst/>
              <a:ahLst/>
              <a:cxnLst/>
              <a:rect l="l" t="t" r="r" b="b"/>
              <a:pathLst>
                <a:path w="6798945" h="2691765">
                  <a:moveTo>
                    <a:pt x="0" y="189357"/>
                  </a:moveTo>
                  <a:lnTo>
                    <a:pt x="6768" y="139038"/>
                  </a:lnTo>
                  <a:lnTo>
                    <a:pt x="25865" y="93810"/>
                  </a:lnTo>
                  <a:lnTo>
                    <a:pt x="55483" y="55483"/>
                  </a:lnTo>
                  <a:lnTo>
                    <a:pt x="93810" y="25865"/>
                  </a:lnTo>
                  <a:lnTo>
                    <a:pt x="139038" y="6768"/>
                  </a:lnTo>
                  <a:lnTo>
                    <a:pt x="189357" y="0"/>
                  </a:lnTo>
                  <a:lnTo>
                    <a:pt x="6609207" y="0"/>
                  </a:lnTo>
                  <a:lnTo>
                    <a:pt x="6659525" y="6768"/>
                  </a:lnTo>
                  <a:lnTo>
                    <a:pt x="6704753" y="25865"/>
                  </a:lnTo>
                  <a:lnTo>
                    <a:pt x="6743080" y="55483"/>
                  </a:lnTo>
                  <a:lnTo>
                    <a:pt x="6772698" y="93810"/>
                  </a:lnTo>
                  <a:lnTo>
                    <a:pt x="6791795" y="139038"/>
                  </a:lnTo>
                  <a:lnTo>
                    <a:pt x="6798564" y="189357"/>
                  </a:lnTo>
                  <a:lnTo>
                    <a:pt x="6798564" y="2502027"/>
                  </a:lnTo>
                  <a:lnTo>
                    <a:pt x="6791795" y="2552345"/>
                  </a:lnTo>
                  <a:lnTo>
                    <a:pt x="6772698" y="2597573"/>
                  </a:lnTo>
                  <a:lnTo>
                    <a:pt x="6743080" y="2635900"/>
                  </a:lnTo>
                  <a:lnTo>
                    <a:pt x="6704753" y="2665518"/>
                  </a:lnTo>
                  <a:lnTo>
                    <a:pt x="6659525" y="2684615"/>
                  </a:lnTo>
                  <a:lnTo>
                    <a:pt x="6609207" y="2691384"/>
                  </a:lnTo>
                  <a:lnTo>
                    <a:pt x="189357" y="2691384"/>
                  </a:lnTo>
                  <a:lnTo>
                    <a:pt x="139038" y="2684615"/>
                  </a:lnTo>
                  <a:lnTo>
                    <a:pt x="93810" y="2665518"/>
                  </a:lnTo>
                  <a:lnTo>
                    <a:pt x="55483" y="2635900"/>
                  </a:lnTo>
                  <a:lnTo>
                    <a:pt x="25865" y="2597573"/>
                  </a:lnTo>
                  <a:lnTo>
                    <a:pt x="6768" y="2552345"/>
                  </a:lnTo>
                  <a:lnTo>
                    <a:pt x="0" y="2502027"/>
                  </a:lnTo>
                  <a:lnTo>
                    <a:pt x="0" y="189357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29400" y="1865375"/>
              <a:ext cx="3782695" cy="643255"/>
            </a:xfrm>
            <a:custGeom>
              <a:avLst/>
              <a:gdLst/>
              <a:ahLst/>
              <a:cxnLst/>
              <a:rect l="l" t="t" r="r" b="b"/>
              <a:pathLst>
                <a:path w="3782695" h="643255">
                  <a:moveTo>
                    <a:pt x="3461004" y="0"/>
                  </a:moveTo>
                  <a:lnTo>
                    <a:pt x="321564" y="0"/>
                  </a:lnTo>
                  <a:lnTo>
                    <a:pt x="274056" y="3487"/>
                  </a:lnTo>
                  <a:lnTo>
                    <a:pt x="228709" y="13618"/>
                  </a:lnTo>
                  <a:lnTo>
                    <a:pt x="186021" y="29894"/>
                  </a:lnTo>
                  <a:lnTo>
                    <a:pt x="146490" y="51818"/>
                  </a:lnTo>
                  <a:lnTo>
                    <a:pt x="110614" y="78890"/>
                  </a:lnTo>
                  <a:lnTo>
                    <a:pt x="78890" y="110614"/>
                  </a:lnTo>
                  <a:lnTo>
                    <a:pt x="51818" y="146490"/>
                  </a:lnTo>
                  <a:lnTo>
                    <a:pt x="29894" y="186021"/>
                  </a:lnTo>
                  <a:lnTo>
                    <a:pt x="13618" y="228709"/>
                  </a:lnTo>
                  <a:lnTo>
                    <a:pt x="3487" y="274056"/>
                  </a:lnTo>
                  <a:lnTo>
                    <a:pt x="0" y="321563"/>
                  </a:lnTo>
                  <a:lnTo>
                    <a:pt x="3487" y="369071"/>
                  </a:lnTo>
                  <a:lnTo>
                    <a:pt x="13618" y="414418"/>
                  </a:lnTo>
                  <a:lnTo>
                    <a:pt x="29894" y="457106"/>
                  </a:lnTo>
                  <a:lnTo>
                    <a:pt x="51818" y="496637"/>
                  </a:lnTo>
                  <a:lnTo>
                    <a:pt x="78890" y="532513"/>
                  </a:lnTo>
                  <a:lnTo>
                    <a:pt x="110614" y="564237"/>
                  </a:lnTo>
                  <a:lnTo>
                    <a:pt x="146490" y="591309"/>
                  </a:lnTo>
                  <a:lnTo>
                    <a:pt x="186021" y="613233"/>
                  </a:lnTo>
                  <a:lnTo>
                    <a:pt x="228709" y="629509"/>
                  </a:lnTo>
                  <a:lnTo>
                    <a:pt x="274056" y="639640"/>
                  </a:lnTo>
                  <a:lnTo>
                    <a:pt x="321564" y="643127"/>
                  </a:lnTo>
                  <a:lnTo>
                    <a:pt x="3461004" y="643127"/>
                  </a:lnTo>
                  <a:lnTo>
                    <a:pt x="3508511" y="639640"/>
                  </a:lnTo>
                  <a:lnTo>
                    <a:pt x="3553858" y="629509"/>
                  </a:lnTo>
                  <a:lnTo>
                    <a:pt x="3596546" y="613233"/>
                  </a:lnTo>
                  <a:lnTo>
                    <a:pt x="3636077" y="591309"/>
                  </a:lnTo>
                  <a:lnTo>
                    <a:pt x="3671953" y="564237"/>
                  </a:lnTo>
                  <a:lnTo>
                    <a:pt x="3703677" y="532513"/>
                  </a:lnTo>
                  <a:lnTo>
                    <a:pt x="3730749" y="496637"/>
                  </a:lnTo>
                  <a:lnTo>
                    <a:pt x="3752673" y="457106"/>
                  </a:lnTo>
                  <a:lnTo>
                    <a:pt x="3768949" y="414418"/>
                  </a:lnTo>
                  <a:lnTo>
                    <a:pt x="3779080" y="369071"/>
                  </a:lnTo>
                  <a:lnTo>
                    <a:pt x="3782568" y="321563"/>
                  </a:lnTo>
                  <a:lnTo>
                    <a:pt x="3779080" y="274056"/>
                  </a:lnTo>
                  <a:lnTo>
                    <a:pt x="3768949" y="228709"/>
                  </a:lnTo>
                  <a:lnTo>
                    <a:pt x="3752673" y="186021"/>
                  </a:lnTo>
                  <a:lnTo>
                    <a:pt x="3730749" y="146490"/>
                  </a:lnTo>
                  <a:lnTo>
                    <a:pt x="3703677" y="110614"/>
                  </a:lnTo>
                  <a:lnTo>
                    <a:pt x="3671953" y="78890"/>
                  </a:lnTo>
                  <a:lnTo>
                    <a:pt x="3636077" y="51818"/>
                  </a:lnTo>
                  <a:lnTo>
                    <a:pt x="3596546" y="29894"/>
                  </a:lnTo>
                  <a:lnTo>
                    <a:pt x="3553858" y="13618"/>
                  </a:lnTo>
                  <a:lnTo>
                    <a:pt x="3508511" y="3487"/>
                  </a:lnTo>
                  <a:lnTo>
                    <a:pt x="3461004" y="0"/>
                  </a:lnTo>
                  <a:close/>
                </a:path>
              </a:pathLst>
            </a:custGeom>
            <a:solidFill>
              <a:srgbClr val="D2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09661" y="1983181"/>
            <a:ext cx="16376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NHIỆM</a:t>
            </a:r>
            <a:r>
              <a:rPr sz="2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VỤ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1090" y="2947539"/>
            <a:ext cx="6172709" cy="676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1800" dirty="0">
                <a:latin typeface="Arial"/>
                <a:cs typeface="Arial"/>
              </a:rPr>
              <a:t>Học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viên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120" dirty="0">
                <a:latin typeface="Arial"/>
                <a:cs typeface="Arial"/>
              </a:rPr>
              <a:t>thực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70" dirty="0" err="1">
                <a:latin typeface="Arial"/>
                <a:cs typeface="Arial"/>
              </a:rPr>
              <a:t>hành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lang="en-US" sz="1800" spc="-25" dirty="0" err="1">
                <a:latin typeface="Arial"/>
                <a:cs typeface="Arial"/>
              </a:rPr>
              <a:t>công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spc="-25" dirty="0" err="1">
                <a:latin typeface="Arial"/>
                <a:cs typeface="Arial"/>
              </a:rPr>
              <a:t>cụ</a:t>
            </a:r>
            <a:r>
              <a:rPr lang="en-US" sz="1800" spc="-25" dirty="0">
                <a:latin typeface="Arial"/>
                <a:cs typeface="Arial"/>
              </a:rPr>
              <a:t> Gamma AI </a:t>
            </a:r>
            <a:r>
              <a:rPr sz="1800" dirty="0" err="1">
                <a:latin typeface="Arial"/>
                <a:cs typeface="Arial"/>
              </a:rPr>
              <a:t>để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thiết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kế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slide </a:t>
            </a:r>
            <a:r>
              <a:rPr sz="1800" spc="-25" dirty="0" err="1">
                <a:latin typeface="Arial"/>
                <a:cs typeface="Arial"/>
              </a:rPr>
              <a:t>bài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giảng cho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kịch </a:t>
            </a:r>
            <a:r>
              <a:rPr sz="1800" spc="60" dirty="0">
                <a:latin typeface="Arial"/>
                <a:cs typeface="Arial"/>
              </a:rPr>
              <a:t>bản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giáo </a:t>
            </a:r>
            <a:r>
              <a:rPr sz="1800" spc="50" dirty="0">
                <a:latin typeface="Arial"/>
                <a:cs typeface="Arial"/>
              </a:rPr>
              <a:t>án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đã xây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125" dirty="0">
                <a:latin typeface="Arial"/>
                <a:cs typeface="Arial"/>
              </a:rPr>
              <a:t>dựng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ở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NHIỆM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VỤ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2.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1357883"/>
            <a:ext cx="12192000" cy="5500370"/>
            <a:chOff x="0" y="1357883"/>
            <a:chExt cx="12192000" cy="55003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57883"/>
              <a:ext cx="4500371" cy="49270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4407" y="5550407"/>
              <a:ext cx="1307592" cy="130758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884407" y="5469636"/>
              <a:ext cx="1125220" cy="1126490"/>
            </a:xfrm>
            <a:custGeom>
              <a:avLst/>
              <a:gdLst/>
              <a:ahLst/>
              <a:cxnLst/>
              <a:rect l="l" t="t" r="r" b="b"/>
              <a:pathLst>
                <a:path w="1125220" h="1126490">
                  <a:moveTo>
                    <a:pt x="562356" y="0"/>
                  </a:moveTo>
                  <a:lnTo>
                    <a:pt x="513825" y="2067"/>
                  </a:lnTo>
                  <a:lnTo>
                    <a:pt x="466442" y="8155"/>
                  </a:lnTo>
                  <a:lnTo>
                    <a:pt x="420376" y="18095"/>
                  </a:lnTo>
                  <a:lnTo>
                    <a:pt x="375795" y="31719"/>
                  </a:lnTo>
                  <a:lnTo>
                    <a:pt x="332868" y="48857"/>
                  </a:lnTo>
                  <a:lnTo>
                    <a:pt x="291764" y="69341"/>
                  </a:lnTo>
                  <a:lnTo>
                    <a:pt x="252651" y="93000"/>
                  </a:lnTo>
                  <a:lnTo>
                    <a:pt x="215698" y="119666"/>
                  </a:lnTo>
                  <a:lnTo>
                    <a:pt x="181073" y="149171"/>
                  </a:lnTo>
                  <a:lnTo>
                    <a:pt x="148946" y="181344"/>
                  </a:lnTo>
                  <a:lnTo>
                    <a:pt x="119484" y="216018"/>
                  </a:lnTo>
                  <a:lnTo>
                    <a:pt x="92857" y="253022"/>
                  </a:lnTo>
                  <a:lnTo>
                    <a:pt x="69233" y="292188"/>
                  </a:lnTo>
                  <a:lnTo>
                    <a:pt x="48781" y="333347"/>
                  </a:lnTo>
                  <a:lnTo>
                    <a:pt x="31670" y="376330"/>
                  </a:lnTo>
                  <a:lnTo>
                    <a:pt x="18067" y="420967"/>
                  </a:lnTo>
                  <a:lnTo>
                    <a:pt x="8142" y="467090"/>
                  </a:lnTo>
                  <a:lnTo>
                    <a:pt x="2063" y="514530"/>
                  </a:lnTo>
                  <a:lnTo>
                    <a:pt x="0" y="563117"/>
                  </a:lnTo>
                  <a:lnTo>
                    <a:pt x="2063" y="611705"/>
                  </a:lnTo>
                  <a:lnTo>
                    <a:pt x="8142" y="659145"/>
                  </a:lnTo>
                  <a:lnTo>
                    <a:pt x="18067" y="705268"/>
                  </a:lnTo>
                  <a:lnTo>
                    <a:pt x="31670" y="749905"/>
                  </a:lnTo>
                  <a:lnTo>
                    <a:pt x="48781" y="792888"/>
                  </a:lnTo>
                  <a:lnTo>
                    <a:pt x="69233" y="834047"/>
                  </a:lnTo>
                  <a:lnTo>
                    <a:pt x="92857" y="873213"/>
                  </a:lnTo>
                  <a:lnTo>
                    <a:pt x="119484" y="910217"/>
                  </a:lnTo>
                  <a:lnTo>
                    <a:pt x="148946" y="944891"/>
                  </a:lnTo>
                  <a:lnTo>
                    <a:pt x="181073" y="977064"/>
                  </a:lnTo>
                  <a:lnTo>
                    <a:pt x="215698" y="1006569"/>
                  </a:lnTo>
                  <a:lnTo>
                    <a:pt x="252651" y="1033235"/>
                  </a:lnTo>
                  <a:lnTo>
                    <a:pt x="291764" y="1056894"/>
                  </a:lnTo>
                  <a:lnTo>
                    <a:pt x="332868" y="1077378"/>
                  </a:lnTo>
                  <a:lnTo>
                    <a:pt x="375795" y="1094516"/>
                  </a:lnTo>
                  <a:lnTo>
                    <a:pt x="420376" y="1108140"/>
                  </a:lnTo>
                  <a:lnTo>
                    <a:pt x="466442" y="1118080"/>
                  </a:lnTo>
                  <a:lnTo>
                    <a:pt x="513825" y="1124168"/>
                  </a:lnTo>
                  <a:lnTo>
                    <a:pt x="562356" y="1126236"/>
                  </a:lnTo>
                  <a:lnTo>
                    <a:pt x="610886" y="1124168"/>
                  </a:lnTo>
                  <a:lnTo>
                    <a:pt x="658269" y="1118080"/>
                  </a:lnTo>
                  <a:lnTo>
                    <a:pt x="704335" y="1108140"/>
                  </a:lnTo>
                  <a:lnTo>
                    <a:pt x="748916" y="1094516"/>
                  </a:lnTo>
                  <a:lnTo>
                    <a:pt x="791843" y="1077378"/>
                  </a:lnTo>
                  <a:lnTo>
                    <a:pt x="832947" y="1056894"/>
                  </a:lnTo>
                  <a:lnTo>
                    <a:pt x="872060" y="1033235"/>
                  </a:lnTo>
                  <a:lnTo>
                    <a:pt x="909013" y="1006569"/>
                  </a:lnTo>
                  <a:lnTo>
                    <a:pt x="943638" y="977064"/>
                  </a:lnTo>
                  <a:lnTo>
                    <a:pt x="975765" y="944891"/>
                  </a:lnTo>
                  <a:lnTo>
                    <a:pt x="1005227" y="910217"/>
                  </a:lnTo>
                  <a:lnTo>
                    <a:pt x="1031854" y="873213"/>
                  </a:lnTo>
                  <a:lnTo>
                    <a:pt x="1055478" y="834047"/>
                  </a:lnTo>
                  <a:lnTo>
                    <a:pt x="1075930" y="792888"/>
                  </a:lnTo>
                  <a:lnTo>
                    <a:pt x="1093041" y="749905"/>
                  </a:lnTo>
                  <a:lnTo>
                    <a:pt x="1106644" y="705268"/>
                  </a:lnTo>
                  <a:lnTo>
                    <a:pt x="1116569" y="659145"/>
                  </a:lnTo>
                  <a:lnTo>
                    <a:pt x="1122648" y="611705"/>
                  </a:lnTo>
                  <a:lnTo>
                    <a:pt x="1124712" y="563117"/>
                  </a:lnTo>
                  <a:lnTo>
                    <a:pt x="1122648" y="514530"/>
                  </a:lnTo>
                  <a:lnTo>
                    <a:pt x="1116569" y="467090"/>
                  </a:lnTo>
                  <a:lnTo>
                    <a:pt x="1106644" y="420967"/>
                  </a:lnTo>
                  <a:lnTo>
                    <a:pt x="1093041" y="376330"/>
                  </a:lnTo>
                  <a:lnTo>
                    <a:pt x="1075930" y="333347"/>
                  </a:lnTo>
                  <a:lnTo>
                    <a:pt x="1055478" y="292188"/>
                  </a:lnTo>
                  <a:lnTo>
                    <a:pt x="1031854" y="253022"/>
                  </a:lnTo>
                  <a:lnTo>
                    <a:pt x="1005227" y="216018"/>
                  </a:lnTo>
                  <a:lnTo>
                    <a:pt x="975765" y="181344"/>
                  </a:lnTo>
                  <a:lnTo>
                    <a:pt x="943638" y="149171"/>
                  </a:lnTo>
                  <a:lnTo>
                    <a:pt x="909013" y="119666"/>
                  </a:lnTo>
                  <a:lnTo>
                    <a:pt x="872060" y="93000"/>
                  </a:lnTo>
                  <a:lnTo>
                    <a:pt x="832947" y="69341"/>
                  </a:lnTo>
                  <a:lnTo>
                    <a:pt x="791843" y="48857"/>
                  </a:lnTo>
                  <a:lnTo>
                    <a:pt x="748916" y="31719"/>
                  </a:lnTo>
                  <a:lnTo>
                    <a:pt x="704335" y="18095"/>
                  </a:lnTo>
                  <a:lnTo>
                    <a:pt x="658269" y="8155"/>
                  </a:lnTo>
                  <a:lnTo>
                    <a:pt x="610886" y="2067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B4A995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798" y="413080"/>
            <a:ext cx="349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D61820"/>
                </a:solidFill>
                <a:latin typeface="Arial"/>
                <a:cs typeface="Arial"/>
              </a:rPr>
              <a:t>2.3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5441" y="414273"/>
            <a:ext cx="10779760" cy="6009640"/>
            <a:chOff x="615441" y="414273"/>
            <a:chExt cx="10779760" cy="6009640"/>
          </a:xfrm>
        </p:grpSpPr>
        <p:sp>
          <p:nvSpPr>
            <p:cNvPr id="4" name="object 4"/>
            <p:cNvSpPr/>
            <p:nvPr/>
          </p:nvSpPr>
          <p:spPr>
            <a:xfrm>
              <a:off x="621791" y="420623"/>
              <a:ext cx="213360" cy="312420"/>
            </a:xfrm>
            <a:custGeom>
              <a:avLst/>
              <a:gdLst/>
              <a:ahLst/>
              <a:cxnLst/>
              <a:rect l="l" t="t" r="r" b="b"/>
              <a:pathLst>
                <a:path w="213359" h="312420">
                  <a:moveTo>
                    <a:pt x="213080" y="0"/>
                  </a:moveTo>
                  <a:lnTo>
                    <a:pt x="54864" y="158241"/>
                  </a:lnTo>
                </a:path>
                <a:path w="213359" h="312420">
                  <a:moveTo>
                    <a:pt x="210311" y="312420"/>
                  </a:moveTo>
                  <a:lnTo>
                    <a:pt x="54864" y="156972"/>
                  </a:lnTo>
                </a:path>
                <a:path w="213359" h="312420">
                  <a:moveTo>
                    <a:pt x="77723" y="79248"/>
                  </a:moveTo>
                  <a:lnTo>
                    <a:pt x="0" y="156972"/>
                  </a:lnTo>
                </a:path>
                <a:path w="213359" h="312420">
                  <a:moveTo>
                    <a:pt x="77723" y="234696"/>
                  </a:moveTo>
                  <a:lnTo>
                    <a:pt x="0" y="156972"/>
                  </a:lnTo>
                </a:path>
              </a:pathLst>
            </a:custGeom>
            <a:ln w="12700">
              <a:solidFill>
                <a:srgbClr val="D618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1347" y="1072895"/>
              <a:ext cx="7920228" cy="365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2792" y="1885187"/>
              <a:ext cx="10215880" cy="4356100"/>
            </a:xfrm>
            <a:custGeom>
              <a:avLst/>
              <a:gdLst/>
              <a:ahLst/>
              <a:cxnLst/>
              <a:rect l="l" t="t" r="r" b="b"/>
              <a:pathLst>
                <a:path w="10215880" h="4356100">
                  <a:moveTo>
                    <a:pt x="10215372" y="275463"/>
                  </a:moveTo>
                  <a:lnTo>
                    <a:pt x="10210927" y="225945"/>
                  </a:lnTo>
                  <a:lnTo>
                    <a:pt x="10198138" y="179349"/>
                  </a:lnTo>
                  <a:lnTo>
                    <a:pt x="10177755" y="136436"/>
                  </a:lnTo>
                  <a:lnTo>
                    <a:pt x="10150589" y="97993"/>
                  </a:lnTo>
                  <a:lnTo>
                    <a:pt x="10117379" y="64782"/>
                  </a:lnTo>
                  <a:lnTo>
                    <a:pt x="10078936" y="37617"/>
                  </a:lnTo>
                  <a:lnTo>
                    <a:pt x="10036023" y="17233"/>
                  </a:lnTo>
                  <a:lnTo>
                    <a:pt x="9989426" y="4445"/>
                  </a:lnTo>
                  <a:lnTo>
                    <a:pt x="9939909" y="0"/>
                  </a:lnTo>
                  <a:lnTo>
                    <a:pt x="275463" y="0"/>
                  </a:lnTo>
                  <a:lnTo>
                    <a:pt x="225933" y="4445"/>
                  </a:lnTo>
                  <a:lnTo>
                    <a:pt x="179336" y="17233"/>
                  </a:lnTo>
                  <a:lnTo>
                    <a:pt x="136423" y="37617"/>
                  </a:lnTo>
                  <a:lnTo>
                    <a:pt x="97980" y="64782"/>
                  </a:lnTo>
                  <a:lnTo>
                    <a:pt x="64770" y="97993"/>
                  </a:lnTo>
                  <a:lnTo>
                    <a:pt x="37604" y="136436"/>
                  </a:lnTo>
                  <a:lnTo>
                    <a:pt x="17221" y="179349"/>
                  </a:lnTo>
                  <a:lnTo>
                    <a:pt x="4432" y="225945"/>
                  </a:lnTo>
                  <a:lnTo>
                    <a:pt x="0" y="275463"/>
                  </a:lnTo>
                  <a:lnTo>
                    <a:pt x="0" y="4080141"/>
                  </a:lnTo>
                  <a:lnTo>
                    <a:pt x="4432" y="4129659"/>
                  </a:lnTo>
                  <a:lnTo>
                    <a:pt x="17221" y="4176268"/>
                  </a:lnTo>
                  <a:lnTo>
                    <a:pt x="37604" y="4219181"/>
                  </a:lnTo>
                  <a:lnTo>
                    <a:pt x="64770" y="4257624"/>
                  </a:lnTo>
                  <a:lnTo>
                    <a:pt x="97980" y="4290822"/>
                  </a:lnTo>
                  <a:lnTo>
                    <a:pt x="136423" y="4317987"/>
                  </a:lnTo>
                  <a:lnTo>
                    <a:pt x="179336" y="4338371"/>
                  </a:lnTo>
                  <a:lnTo>
                    <a:pt x="225933" y="4351159"/>
                  </a:lnTo>
                  <a:lnTo>
                    <a:pt x="275463" y="4355592"/>
                  </a:lnTo>
                  <a:lnTo>
                    <a:pt x="9939909" y="4355592"/>
                  </a:lnTo>
                  <a:lnTo>
                    <a:pt x="9989426" y="4351159"/>
                  </a:lnTo>
                  <a:lnTo>
                    <a:pt x="10036023" y="4338371"/>
                  </a:lnTo>
                  <a:lnTo>
                    <a:pt x="10078936" y="4317987"/>
                  </a:lnTo>
                  <a:lnTo>
                    <a:pt x="10117379" y="4290822"/>
                  </a:lnTo>
                  <a:lnTo>
                    <a:pt x="10150589" y="4257624"/>
                  </a:lnTo>
                  <a:lnTo>
                    <a:pt x="10177755" y="4219181"/>
                  </a:lnTo>
                  <a:lnTo>
                    <a:pt x="10198138" y="4176268"/>
                  </a:lnTo>
                  <a:lnTo>
                    <a:pt x="10210927" y="4129659"/>
                  </a:lnTo>
                  <a:lnTo>
                    <a:pt x="10215372" y="4080141"/>
                  </a:lnTo>
                  <a:lnTo>
                    <a:pt x="10215372" y="275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2103" y="1700784"/>
              <a:ext cx="10556875" cy="4716780"/>
            </a:xfrm>
            <a:custGeom>
              <a:avLst/>
              <a:gdLst/>
              <a:ahLst/>
              <a:cxnLst/>
              <a:rect l="l" t="t" r="r" b="b"/>
              <a:pathLst>
                <a:path w="10556875" h="4716780">
                  <a:moveTo>
                    <a:pt x="0" y="331850"/>
                  </a:moveTo>
                  <a:lnTo>
                    <a:pt x="3598" y="282815"/>
                  </a:lnTo>
                  <a:lnTo>
                    <a:pt x="14051" y="236013"/>
                  </a:lnTo>
                  <a:lnTo>
                    <a:pt x="30846" y="191957"/>
                  </a:lnTo>
                  <a:lnTo>
                    <a:pt x="53468" y="151161"/>
                  </a:lnTo>
                  <a:lnTo>
                    <a:pt x="81404" y="114138"/>
                  </a:lnTo>
                  <a:lnTo>
                    <a:pt x="114142" y="81402"/>
                  </a:lnTo>
                  <a:lnTo>
                    <a:pt x="151167" y="53467"/>
                  </a:lnTo>
                  <a:lnTo>
                    <a:pt x="191967" y="30845"/>
                  </a:lnTo>
                  <a:lnTo>
                    <a:pt x="236027" y="14051"/>
                  </a:lnTo>
                  <a:lnTo>
                    <a:pt x="282835" y="3598"/>
                  </a:lnTo>
                  <a:lnTo>
                    <a:pt x="331876" y="0"/>
                  </a:lnTo>
                  <a:lnTo>
                    <a:pt x="10224897" y="0"/>
                  </a:lnTo>
                  <a:lnTo>
                    <a:pt x="10273932" y="3598"/>
                  </a:lnTo>
                  <a:lnTo>
                    <a:pt x="10320734" y="14051"/>
                  </a:lnTo>
                  <a:lnTo>
                    <a:pt x="10364790" y="30845"/>
                  </a:lnTo>
                  <a:lnTo>
                    <a:pt x="10405586" y="53467"/>
                  </a:lnTo>
                  <a:lnTo>
                    <a:pt x="10442609" y="81402"/>
                  </a:lnTo>
                  <a:lnTo>
                    <a:pt x="10475345" y="114138"/>
                  </a:lnTo>
                  <a:lnTo>
                    <a:pt x="10503280" y="151161"/>
                  </a:lnTo>
                  <a:lnTo>
                    <a:pt x="10525902" y="191957"/>
                  </a:lnTo>
                  <a:lnTo>
                    <a:pt x="10542696" y="236013"/>
                  </a:lnTo>
                  <a:lnTo>
                    <a:pt x="10553149" y="282815"/>
                  </a:lnTo>
                  <a:lnTo>
                    <a:pt x="10556748" y="331850"/>
                  </a:lnTo>
                  <a:lnTo>
                    <a:pt x="10556748" y="4384903"/>
                  </a:lnTo>
                  <a:lnTo>
                    <a:pt x="10553149" y="4433944"/>
                  </a:lnTo>
                  <a:lnTo>
                    <a:pt x="10542696" y="4480752"/>
                  </a:lnTo>
                  <a:lnTo>
                    <a:pt x="10525902" y="4524812"/>
                  </a:lnTo>
                  <a:lnTo>
                    <a:pt x="10503280" y="4565612"/>
                  </a:lnTo>
                  <a:lnTo>
                    <a:pt x="10475345" y="4602637"/>
                  </a:lnTo>
                  <a:lnTo>
                    <a:pt x="10442609" y="4635375"/>
                  </a:lnTo>
                  <a:lnTo>
                    <a:pt x="10405586" y="4663311"/>
                  </a:lnTo>
                  <a:lnTo>
                    <a:pt x="10364790" y="4685933"/>
                  </a:lnTo>
                  <a:lnTo>
                    <a:pt x="10320734" y="4702728"/>
                  </a:lnTo>
                  <a:lnTo>
                    <a:pt x="10273932" y="4713181"/>
                  </a:lnTo>
                  <a:lnTo>
                    <a:pt x="10224897" y="4716780"/>
                  </a:lnTo>
                  <a:lnTo>
                    <a:pt x="331876" y="4716780"/>
                  </a:lnTo>
                  <a:lnTo>
                    <a:pt x="282835" y="4713181"/>
                  </a:lnTo>
                  <a:lnTo>
                    <a:pt x="236027" y="4702728"/>
                  </a:lnTo>
                  <a:lnTo>
                    <a:pt x="191967" y="4685933"/>
                  </a:lnTo>
                  <a:lnTo>
                    <a:pt x="151167" y="4663311"/>
                  </a:lnTo>
                  <a:lnTo>
                    <a:pt x="114142" y="4635375"/>
                  </a:lnTo>
                  <a:lnTo>
                    <a:pt x="81404" y="4602637"/>
                  </a:lnTo>
                  <a:lnTo>
                    <a:pt x="53468" y="4565612"/>
                  </a:lnTo>
                  <a:lnTo>
                    <a:pt x="30846" y="4524812"/>
                  </a:lnTo>
                  <a:lnTo>
                    <a:pt x="14051" y="4480752"/>
                  </a:lnTo>
                  <a:lnTo>
                    <a:pt x="3598" y="4433944"/>
                  </a:lnTo>
                  <a:lnTo>
                    <a:pt x="0" y="4384903"/>
                  </a:lnTo>
                  <a:lnTo>
                    <a:pt x="0" y="331850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49880" y="1431035"/>
              <a:ext cx="6492240" cy="666115"/>
            </a:xfrm>
            <a:custGeom>
              <a:avLst/>
              <a:gdLst/>
              <a:ahLst/>
              <a:cxnLst/>
              <a:rect l="l" t="t" r="r" b="b"/>
              <a:pathLst>
                <a:path w="6492240" h="666114">
                  <a:moveTo>
                    <a:pt x="6159246" y="0"/>
                  </a:moveTo>
                  <a:lnTo>
                    <a:pt x="332994" y="0"/>
                  </a:lnTo>
                  <a:lnTo>
                    <a:pt x="283789" y="3610"/>
                  </a:lnTo>
                  <a:lnTo>
                    <a:pt x="236825" y="14099"/>
                  </a:lnTo>
                  <a:lnTo>
                    <a:pt x="192617" y="30951"/>
                  </a:lnTo>
                  <a:lnTo>
                    <a:pt x="151680" y="53650"/>
                  </a:lnTo>
                  <a:lnTo>
                    <a:pt x="114530" y="81681"/>
                  </a:lnTo>
                  <a:lnTo>
                    <a:pt x="81681" y="114530"/>
                  </a:lnTo>
                  <a:lnTo>
                    <a:pt x="53650" y="151680"/>
                  </a:lnTo>
                  <a:lnTo>
                    <a:pt x="30951" y="192617"/>
                  </a:lnTo>
                  <a:lnTo>
                    <a:pt x="14099" y="236825"/>
                  </a:lnTo>
                  <a:lnTo>
                    <a:pt x="3610" y="283789"/>
                  </a:lnTo>
                  <a:lnTo>
                    <a:pt x="0" y="332993"/>
                  </a:lnTo>
                  <a:lnTo>
                    <a:pt x="3610" y="382198"/>
                  </a:lnTo>
                  <a:lnTo>
                    <a:pt x="14099" y="429162"/>
                  </a:lnTo>
                  <a:lnTo>
                    <a:pt x="30951" y="473370"/>
                  </a:lnTo>
                  <a:lnTo>
                    <a:pt x="53650" y="514307"/>
                  </a:lnTo>
                  <a:lnTo>
                    <a:pt x="81681" y="551457"/>
                  </a:lnTo>
                  <a:lnTo>
                    <a:pt x="114530" y="584306"/>
                  </a:lnTo>
                  <a:lnTo>
                    <a:pt x="151680" y="612337"/>
                  </a:lnTo>
                  <a:lnTo>
                    <a:pt x="192617" y="635036"/>
                  </a:lnTo>
                  <a:lnTo>
                    <a:pt x="236825" y="651888"/>
                  </a:lnTo>
                  <a:lnTo>
                    <a:pt x="283789" y="662377"/>
                  </a:lnTo>
                  <a:lnTo>
                    <a:pt x="332994" y="665988"/>
                  </a:lnTo>
                  <a:lnTo>
                    <a:pt x="6159246" y="665988"/>
                  </a:lnTo>
                  <a:lnTo>
                    <a:pt x="6208450" y="662377"/>
                  </a:lnTo>
                  <a:lnTo>
                    <a:pt x="6255414" y="651888"/>
                  </a:lnTo>
                  <a:lnTo>
                    <a:pt x="6299622" y="635036"/>
                  </a:lnTo>
                  <a:lnTo>
                    <a:pt x="6340559" y="612337"/>
                  </a:lnTo>
                  <a:lnTo>
                    <a:pt x="6377709" y="584306"/>
                  </a:lnTo>
                  <a:lnTo>
                    <a:pt x="6410558" y="551457"/>
                  </a:lnTo>
                  <a:lnTo>
                    <a:pt x="6438589" y="514307"/>
                  </a:lnTo>
                  <a:lnTo>
                    <a:pt x="6461288" y="473370"/>
                  </a:lnTo>
                  <a:lnTo>
                    <a:pt x="6478140" y="429162"/>
                  </a:lnTo>
                  <a:lnTo>
                    <a:pt x="6488629" y="382198"/>
                  </a:lnTo>
                  <a:lnTo>
                    <a:pt x="6492240" y="332993"/>
                  </a:lnTo>
                  <a:lnTo>
                    <a:pt x="6488629" y="283789"/>
                  </a:lnTo>
                  <a:lnTo>
                    <a:pt x="6478140" y="236825"/>
                  </a:lnTo>
                  <a:lnTo>
                    <a:pt x="6461288" y="192617"/>
                  </a:lnTo>
                  <a:lnTo>
                    <a:pt x="6438589" y="151680"/>
                  </a:lnTo>
                  <a:lnTo>
                    <a:pt x="6410558" y="114530"/>
                  </a:lnTo>
                  <a:lnTo>
                    <a:pt x="6377709" y="81681"/>
                  </a:lnTo>
                  <a:lnTo>
                    <a:pt x="6340559" y="53650"/>
                  </a:lnTo>
                  <a:lnTo>
                    <a:pt x="6299622" y="30951"/>
                  </a:lnTo>
                  <a:lnTo>
                    <a:pt x="6255414" y="14099"/>
                  </a:lnTo>
                  <a:lnTo>
                    <a:pt x="6208450" y="3610"/>
                  </a:lnTo>
                  <a:lnTo>
                    <a:pt x="6159246" y="0"/>
                  </a:lnTo>
                  <a:close/>
                </a:path>
              </a:pathLst>
            </a:custGeom>
            <a:solidFill>
              <a:srgbClr val="D2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94485" y="172973"/>
            <a:ext cx="831469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800"/>
              </a:lnSpc>
              <a:spcBef>
                <a:spcPts val="100"/>
              </a:spcBef>
            </a:pPr>
            <a:r>
              <a:rPr sz="1800" b="1" spc="-50" dirty="0">
                <a:latin typeface="Arial"/>
                <a:cs typeface="Arial"/>
              </a:rPr>
              <a:t>Giới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thiệu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một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số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ứng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dụng </a:t>
            </a:r>
            <a:r>
              <a:rPr sz="1800" b="1" spc="-35" dirty="0">
                <a:latin typeface="Arial"/>
                <a:cs typeface="Arial"/>
              </a:rPr>
              <a:t>công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nghệ thiết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kế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tài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liệu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điện tử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trong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tổ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chức </a:t>
            </a:r>
            <a:r>
              <a:rPr sz="1800" b="1" dirty="0">
                <a:latin typeface="Arial"/>
                <a:cs typeface="Arial"/>
              </a:rPr>
              <a:t>hoạt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động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giáo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dục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cho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trẻ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80" dirty="0">
                <a:latin typeface="Arial"/>
                <a:cs typeface="Arial"/>
              </a:rPr>
              <a:t>mầm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non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8860" y="1603959"/>
            <a:ext cx="60344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20" dirty="0">
                <a:solidFill>
                  <a:srgbClr val="FFFFFF"/>
                </a:solidFill>
                <a:latin typeface="Arial"/>
                <a:cs typeface="Arial"/>
              </a:rPr>
              <a:t>Một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số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ứng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dụng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công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nghệ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trong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xây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dựng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hình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ảnh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27277" y="2439923"/>
            <a:ext cx="5333618" cy="2551393"/>
            <a:chOff x="1327277" y="2439923"/>
            <a:chExt cx="5333618" cy="2551393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7277" y="2439923"/>
              <a:ext cx="239394" cy="2057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3199" y="3360635"/>
              <a:ext cx="5172456" cy="6766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3199" y="4314660"/>
              <a:ext cx="5187696" cy="67665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720088" y="2479928"/>
            <a:ext cx="6273165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latin typeface="Arial"/>
                <a:cs typeface="Arial"/>
              </a:rPr>
              <a:t>Một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số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website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85" dirty="0" err="1">
                <a:latin typeface="Arial"/>
                <a:cs typeface="Arial"/>
              </a:rPr>
              <a:t>hỗ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trợ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5" dirty="0" err="1">
                <a:latin typeface="Arial"/>
                <a:cs typeface="Arial"/>
              </a:rPr>
              <a:t>giáo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5" dirty="0" err="1">
                <a:latin typeface="Arial"/>
                <a:cs typeface="Arial"/>
              </a:rPr>
              <a:t>viên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5" dirty="0" err="1">
                <a:latin typeface="Arial"/>
                <a:cs typeface="Arial"/>
              </a:rPr>
              <a:t>trong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tạo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hình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ảnh</a:t>
            </a:r>
            <a:r>
              <a:rPr sz="1800" spc="-20" dirty="0">
                <a:latin typeface="Arial"/>
                <a:cs typeface="Arial"/>
              </a:rPr>
              <a:t> như: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1800" dirty="0">
              <a:latin typeface="Arial"/>
              <a:cs typeface="Arial"/>
            </a:endParaRPr>
          </a:p>
          <a:p>
            <a:pPr marR="821690" algn="ctr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https:</a:t>
            </a:r>
            <a:r>
              <a:rPr sz="2000" b="1" spc="-10" dirty="0">
                <a:latin typeface="Arial"/>
                <a:cs typeface="Arial"/>
                <a:hlinkClick r:id="rId5"/>
              </a:rPr>
              <a:t>//www.canva.com/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2000" dirty="0">
              <a:latin typeface="Arial"/>
              <a:cs typeface="Arial"/>
            </a:endParaRPr>
          </a:p>
          <a:p>
            <a:pPr marL="939800">
              <a:lnSpc>
                <a:spcPct val="100000"/>
              </a:lnSpc>
            </a:pP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https://copilot.microsoft.com/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089733" y="2813519"/>
            <a:ext cx="3677411" cy="2418587"/>
            <a:chOff x="7089733" y="2813519"/>
            <a:chExt cx="3677411" cy="2418587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9733" y="4098251"/>
              <a:ext cx="3677411" cy="11338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9733" y="2813519"/>
              <a:ext cx="3189731" cy="1094231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11204702" y="76200"/>
            <a:ext cx="834898" cy="8784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945" rIns="0" bIns="0" rtlCol="0">
            <a:spAutoFit/>
          </a:bodyPr>
          <a:lstStyle/>
          <a:p>
            <a:pPr marL="459740">
              <a:lnSpc>
                <a:spcPct val="100000"/>
              </a:lnSpc>
              <a:spcBef>
                <a:spcPts val="100"/>
              </a:spcBef>
            </a:pPr>
            <a:r>
              <a:rPr sz="2400" spc="85" dirty="0">
                <a:solidFill>
                  <a:srgbClr val="D6181F"/>
                </a:solidFill>
              </a:rPr>
              <a:t>MỤC</a:t>
            </a:r>
            <a:r>
              <a:rPr sz="2400" spc="75" dirty="0">
                <a:solidFill>
                  <a:srgbClr val="D6181F"/>
                </a:solidFill>
              </a:rPr>
              <a:t> </a:t>
            </a:r>
            <a:r>
              <a:rPr sz="2400" spc="-20" dirty="0">
                <a:solidFill>
                  <a:srgbClr val="D6181F"/>
                </a:solidFill>
              </a:rPr>
              <a:t>TIÊU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102100" y="1006221"/>
            <a:ext cx="75565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Xác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85" dirty="0">
                <a:latin typeface="Arial"/>
                <a:cs typeface="Arial"/>
              </a:rPr>
              <a:t>định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được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50" dirty="0">
                <a:latin typeface="Arial"/>
                <a:cs typeface="Arial"/>
              </a:rPr>
              <a:t>những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75" dirty="0">
                <a:latin typeface="Arial"/>
                <a:cs typeface="Arial"/>
              </a:rPr>
              <a:t>nội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65" dirty="0">
                <a:latin typeface="Arial"/>
                <a:cs typeface="Arial"/>
              </a:rPr>
              <a:t>dung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cơ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60" dirty="0">
                <a:latin typeface="Arial"/>
                <a:cs typeface="Arial"/>
              </a:rPr>
              <a:t>bản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về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tìm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60" dirty="0">
                <a:latin typeface="Arial"/>
                <a:cs typeface="Arial"/>
              </a:rPr>
              <a:t>kiếm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và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khai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thác </a:t>
            </a:r>
            <a:r>
              <a:rPr sz="2400" spc="60" dirty="0">
                <a:latin typeface="Arial"/>
                <a:cs typeface="Arial"/>
              </a:rPr>
              <a:t>tài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liệu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65" dirty="0">
                <a:latin typeface="Arial"/>
                <a:cs typeface="Arial"/>
              </a:rPr>
              <a:t>điện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55" dirty="0" err="1">
                <a:latin typeface="Arial"/>
                <a:cs typeface="Arial"/>
              </a:rPr>
              <a:t>tử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lang="en-US" sz="2400" spc="254" dirty="0" err="1">
                <a:latin typeface="Arial"/>
                <a:cs typeface="Arial"/>
              </a:rPr>
              <a:t>từ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45" dirty="0">
                <a:latin typeface="Arial"/>
                <a:cs typeface="Arial"/>
              </a:rPr>
              <a:t>Internet;</a:t>
            </a:r>
            <a:endParaRPr sz="2400" dirty="0">
              <a:latin typeface="Arial"/>
              <a:cs typeface="Arial"/>
            </a:endParaRPr>
          </a:p>
          <a:p>
            <a:pPr marL="12700" marR="31115">
              <a:lnSpc>
                <a:spcPct val="100000"/>
              </a:lnSpc>
            </a:pPr>
            <a:endParaRPr lang="en-US" sz="2400" spc="-10" dirty="0">
              <a:latin typeface="Arial"/>
              <a:cs typeface="Arial"/>
            </a:endParaRPr>
          </a:p>
          <a:p>
            <a:pPr marL="12700" marR="31115">
              <a:lnSpc>
                <a:spcPct val="100000"/>
              </a:lnSpc>
            </a:pPr>
            <a:r>
              <a:rPr sz="2400" spc="-10" dirty="0" err="1">
                <a:latin typeface="Arial"/>
                <a:cs typeface="Arial"/>
              </a:rPr>
              <a:t>Sử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dụng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được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các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65" dirty="0">
                <a:latin typeface="Arial"/>
                <a:cs typeface="Arial"/>
              </a:rPr>
              <a:t>phần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105" dirty="0">
                <a:latin typeface="Arial"/>
                <a:cs typeface="Arial"/>
              </a:rPr>
              <a:t>mềm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hỗ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trợ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tìm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kiếm,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khai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thác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60" dirty="0">
                <a:latin typeface="Arial"/>
                <a:cs typeface="Arial"/>
              </a:rPr>
              <a:t>tài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35" dirty="0">
                <a:latin typeface="Arial"/>
                <a:cs typeface="Arial"/>
              </a:rPr>
              <a:t>liệu </a:t>
            </a:r>
            <a:r>
              <a:rPr sz="2400" spc="254" dirty="0">
                <a:latin typeface="Arial"/>
                <a:cs typeface="Arial"/>
              </a:rPr>
              <a:t>từ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65" dirty="0">
                <a:latin typeface="Arial"/>
                <a:cs typeface="Arial"/>
              </a:rPr>
              <a:t>Internet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và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các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nguồn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60" dirty="0">
                <a:latin typeface="Arial"/>
                <a:cs typeface="Arial"/>
              </a:rPr>
              <a:t>tài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liệu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65" dirty="0">
                <a:latin typeface="Arial"/>
                <a:cs typeface="Arial"/>
              </a:rPr>
              <a:t>điện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tử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cho giáo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dục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110" dirty="0" err="1">
                <a:latin typeface="Arial"/>
                <a:cs typeface="Arial"/>
              </a:rPr>
              <a:t>mầm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65" dirty="0">
                <a:latin typeface="Arial"/>
                <a:cs typeface="Arial"/>
              </a:rPr>
              <a:t>non</a:t>
            </a:r>
            <a:r>
              <a:rPr lang="en-US" sz="2400" spc="65" dirty="0"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22530" y="1071931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17327" y="0"/>
                </a:moveTo>
                <a:lnTo>
                  <a:pt x="191759" y="0"/>
                </a:lnTo>
                <a:lnTo>
                  <a:pt x="184275" y="1032"/>
                </a:lnTo>
                <a:lnTo>
                  <a:pt x="176751" y="1838"/>
                </a:lnTo>
                <a:lnTo>
                  <a:pt x="138236" y="11042"/>
                </a:lnTo>
                <a:lnTo>
                  <a:pt x="83037" y="40097"/>
                </a:lnTo>
                <a:lnTo>
                  <a:pt x="38375" y="85366"/>
                </a:lnTo>
                <a:lnTo>
                  <a:pt x="10291" y="140452"/>
                </a:lnTo>
                <a:lnTo>
                  <a:pt x="1566" y="178080"/>
                </a:lnTo>
                <a:lnTo>
                  <a:pt x="894" y="184953"/>
                </a:lnTo>
                <a:lnTo>
                  <a:pt x="0" y="191792"/>
                </a:lnTo>
                <a:lnTo>
                  <a:pt x="0" y="217364"/>
                </a:lnTo>
                <a:lnTo>
                  <a:pt x="1046" y="224989"/>
                </a:lnTo>
                <a:lnTo>
                  <a:pt x="1813" y="232661"/>
                </a:lnTo>
                <a:lnTo>
                  <a:pt x="12114" y="273913"/>
                </a:lnTo>
                <a:lnTo>
                  <a:pt x="45237" y="332733"/>
                </a:lnTo>
                <a:lnTo>
                  <a:pt x="93398" y="376272"/>
                </a:lnTo>
                <a:lnTo>
                  <a:pt x="147156" y="400947"/>
                </a:lnTo>
                <a:lnTo>
                  <a:pt x="186765" y="408540"/>
                </a:lnTo>
                <a:lnTo>
                  <a:pt x="191759" y="409155"/>
                </a:lnTo>
                <a:lnTo>
                  <a:pt x="217327" y="409155"/>
                </a:lnTo>
                <a:lnTo>
                  <a:pt x="224804" y="408124"/>
                </a:lnTo>
                <a:lnTo>
                  <a:pt x="232348" y="407413"/>
                </a:lnTo>
                <a:lnTo>
                  <a:pt x="282892" y="393496"/>
                </a:lnTo>
                <a:lnTo>
                  <a:pt x="320652" y="373143"/>
                </a:lnTo>
                <a:lnTo>
                  <a:pt x="353051" y="345040"/>
                </a:lnTo>
                <a:lnTo>
                  <a:pt x="380096" y="309258"/>
                </a:lnTo>
                <a:lnTo>
                  <a:pt x="395577" y="277122"/>
                </a:lnTo>
                <a:lnTo>
                  <a:pt x="185404" y="277122"/>
                </a:lnTo>
                <a:lnTo>
                  <a:pt x="178467" y="275425"/>
                </a:lnTo>
                <a:lnTo>
                  <a:pt x="171558" y="270267"/>
                </a:lnTo>
                <a:lnTo>
                  <a:pt x="118497" y="217164"/>
                </a:lnTo>
                <a:lnTo>
                  <a:pt x="113671" y="209089"/>
                </a:lnTo>
                <a:lnTo>
                  <a:pt x="113398" y="200514"/>
                </a:lnTo>
                <a:lnTo>
                  <a:pt x="117311" y="193056"/>
                </a:lnTo>
                <a:lnTo>
                  <a:pt x="125043" y="188329"/>
                </a:lnTo>
                <a:lnTo>
                  <a:pt x="131907" y="186291"/>
                </a:lnTo>
                <a:lnTo>
                  <a:pt x="234968" y="186291"/>
                </a:lnTo>
                <a:lnTo>
                  <a:pt x="287432" y="133755"/>
                </a:lnTo>
                <a:lnTo>
                  <a:pt x="292539" y="131257"/>
                </a:lnTo>
                <a:lnTo>
                  <a:pt x="395149" y="131257"/>
                </a:lnTo>
                <a:lnTo>
                  <a:pt x="383048" y="104560"/>
                </a:lnTo>
                <a:lnTo>
                  <a:pt x="339733" y="51297"/>
                </a:lnTo>
                <a:lnTo>
                  <a:pt x="292459" y="19776"/>
                </a:lnTo>
                <a:lnTo>
                  <a:pt x="238214" y="2763"/>
                </a:lnTo>
                <a:lnTo>
                  <a:pt x="224291" y="912"/>
                </a:lnTo>
                <a:lnTo>
                  <a:pt x="217327" y="0"/>
                </a:lnTo>
                <a:close/>
              </a:path>
              <a:path w="409575" h="409575">
                <a:moveTo>
                  <a:pt x="395149" y="131257"/>
                </a:moveTo>
                <a:lnTo>
                  <a:pt x="292539" y="131257"/>
                </a:lnTo>
                <a:lnTo>
                  <a:pt x="299031" y="132429"/>
                </a:lnTo>
                <a:lnTo>
                  <a:pt x="307341" y="136340"/>
                </a:lnTo>
                <a:lnTo>
                  <a:pt x="312185" y="143392"/>
                </a:lnTo>
                <a:lnTo>
                  <a:pt x="312961" y="151913"/>
                </a:lnTo>
                <a:lnTo>
                  <a:pt x="309065" y="160233"/>
                </a:lnTo>
                <a:lnTo>
                  <a:pt x="308220" y="161258"/>
                </a:lnTo>
                <a:lnTo>
                  <a:pt x="307254" y="162177"/>
                </a:lnTo>
                <a:lnTo>
                  <a:pt x="199316" y="270127"/>
                </a:lnTo>
                <a:lnTo>
                  <a:pt x="192358" y="275357"/>
                </a:lnTo>
                <a:lnTo>
                  <a:pt x="185404" y="277122"/>
                </a:lnTo>
                <a:lnTo>
                  <a:pt x="395577" y="277122"/>
                </a:lnTo>
                <a:lnTo>
                  <a:pt x="399624" y="266608"/>
                </a:lnTo>
                <a:lnTo>
                  <a:pt x="405329" y="243939"/>
                </a:lnTo>
                <a:lnTo>
                  <a:pt x="408421" y="220448"/>
                </a:lnTo>
                <a:lnTo>
                  <a:pt x="408500" y="219409"/>
                </a:lnTo>
                <a:lnTo>
                  <a:pt x="408860" y="218396"/>
                </a:lnTo>
                <a:lnTo>
                  <a:pt x="409086" y="217364"/>
                </a:lnTo>
                <a:lnTo>
                  <a:pt x="409086" y="191792"/>
                </a:lnTo>
                <a:lnTo>
                  <a:pt x="408054" y="184293"/>
                </a:lnTo>
                <a:lnTo>
                  <a:pt x="407275" y="176768"/>
                </a:lnTo>
                <a:lnTo>
                  <a:pt x="405944" y="169330"/>
                </a:lnTo>
                <a:lnTo>
                  <a:pt x="397075" y="135506"/>
                </a:lnTo>
                <a:lnTo>
                  <a:pt x="395149" y="131257"/>
                </a:lnTo>
                <a:close/>
              </a:path>
              <a:path w="409575" h="409575">
                <a:moveTo>
                  <a:pt x="234968" y="186291"/>
                </a:moveTo>
                <a:lnTo>
                  <a:pt x="131907" y="186291"/>
                </a:lnTo>
                <a:lnTo>
                  <a:pt x="137820" y="188269"/>
                </a:lnTo>
                <a:lnTo>
                  <a:pt x="183303" y="233800"/>
                </a:lnTo>
                <a:lnTo>
                  <a:pt x="184275" y="234672"/>
                </a:lnTo>
                <a:lnTo>
                  <a:pt x="186133" y="236424"/>
                </a:lnTo>
                <a:lnTo>
                  <a:pt x="187131" y="234965"/>
                </a:lnTo>
                <a:lnTo>
                  <a:pt x="187850" y="233473"/>
                </a:lnTo>
                <a:lnTo>
                  <a:pt x="234968" y="186291"/>
                </a:lnTo>
                <a:close/>
              </a:path>
            </a:pathLst>
          </a:custGeom>
          <a:solidFill>
            <a:srgbClr val="D6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620" y="-1523"/>
            <a:ext cx="3747770" cy="1176655"/>
            <a:chOff x="7620" y="-1523"/>
            <a:chExt cx="3747770" cy="11766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239" y="693420"/>
              <a:ext cx="2596896" cy="457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397" y="271271"/>
              <a:ext cx="314439" cy="3803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20" y="-1523"/>
              <a:ext cx="2353310" cy="1176655"/>
            </a:xfrm>
            <a:custGeom>
              <a:avLst/>
              <a:gdLst/>
              <a:ahLst/>
              <a:cxnLst/>
              <a:rect l="l" t="t" r="r" b="b"/>
              <a:pathLst>
                <a:path w="2353310" h="1176655">
                  <a:moveTo>
                    <a:pt x="2231771" y="1650"/>
                  </a:moveTo>
                  <a:lnTo>
                    <a:pt x="0" y="1650"/>
                  </a:lnTo>
                  <a:lnTo>
                    <a:pt x="0" y="1176527"/>
                  </a:lnTo>
                  <a:lnTo>
                    <a:pt x="83298" y="1085088"/>
                  </a:lnTo>
                  <a:lnTo>
                    <a:pt x="135807" y="1030645"/>
                  </a:lnTo>
                  <a:lnTo>
                    <a:pt x="188353" y="978047"/>
                  </a:lnTo>
                  <a:lnTo>
                    <a:pt x="240906" y="927261"/>
                  </a:lnTo>
                  <a:lnTo>
                    <a:pt x="293441" y="878256"/>
                  </a:lnTo>
                  <a:lnTo>
                    <a:pt x="345927" y="830999"/>
                  </a:lnTo>
                  <a:lnTo>
                    <a:pt x="398338" y="785461"/>
                  </a:lnTo>
                  <a:lnTo>
                    <a:pt x="450646" y="741608"/>
                  </a:lnTo>
                  <a:lnTo>
                    <a:pt x="502822" y="699409"/>
                  </a:lnTo>
                  <a:lnTo>
                    <a:pt x="554838" y="658833"/>
                  </a:lnTo>
                  <a:lnTo>
                    <a:pt x="606668" y="619848"/>
                  </a:lnTo>
                  <a:lnTo>
                    <a:pt x="658282" y="582422"/>
                  </a:lnTo>
                  <a:lnTo>
                    <a:pt x="709653" y="546525"/>
                  </a:lnTo>
                  <a:lnTo>
                    <a:pt x="760753" y="512123"/>
                  </a:lnTo>
                  <a:lnTo>
                    <a:pt x="811554" y="479187"/>
                  </a:lnTo>
                  <a:lnTo>
                    <a:pt x="862028" y="447683"/>
                  </a:lnTo>
                  <a:lnTo>
                    <a:pt x="912147" y="417581"/>
                  </a:lnTo>
                  <a:lnTo>
                    <a:pt x="961883" y="388849"/>
                  </a:lnTo>
                  <a:lnTo>
                    <a:pt x="1011209" y="361455"/>
                  </a:lnTo>
                  <a:lnTo>
                    <a:pt x="1060095" y="335368"/>
                  </a:lnTo>
                  <a:lnTo>
                    <a:pt x="1108516" y="310556"/>
                  </a:lnTo>
                  <a:lnTo>
                    <a:pt x="1156441" y="286988"/>
                  </a:lnTo>
                  <a:lnTo>
                    <a:pt x="1203845" y="264631"/>
                  </a:lnTo>
                  <a:lnTo>
                    <a:pt x="1250697" y="243455"/>
                  </a:lnTo>
                  <a:lnTo>
                    <a:pt x="1296972" y="223427"/>
                  </a:lnTo>
                  <a:lnTo>
                    <a:pt x="1342640" y="204517"/>
                  </a:lnTo>
                  <a:lnTo>
                    <a:pt x="1387674" y="186692"/>
                  </a:lnTo>
                  <a:lnTo>
                    <a:pt x="1432046" y="169921"/>
                  </a:lnTo>
                  <a:lnTo>
                    <a:pt x="1475728" y="154173"/>
                  </a:lnTo>
                  <a:lnTo>
                    <a:pt x="1518692" y="139415"/>
                  </a:lnTo>
                  <a:lnTo>
                    <a:pt x="1560910" y="125617"/>
                  </a:lnTo>
                  <a:lnTo>
                    <a:pt x="1602354" y="112746"/>
                  </a:lnTo>
                  <a:lnTo>
                    <a:pt x="1642996" y="100771"/>
                  </a:lnTo>
                  <a:lnTo>
                    <a:pt x="1682809" y="89660"/>
                  </a:lnTo>
                  <a:lnTo>
                    <a:pt x="1721763" y="79382"/>
                  </a:lnTo>
                  <a:lnTo>
                    <a:pt x="1759833" y="69906"/>
                  </a:lnTo>
                  <a:lnTo>
                    <a:pt x="1796989" y="61198"/>
                  </a:lnTo>
                  <a:lnTo>
                    <a:pt x="1868448" y="45967"/>
                  </a:lnTo>
                  <a:lnTo>
                    <a:pt x="1935918" y="33434"/>
                  </a:lnTo>
                  <a:lnTo>
                    <a:pt x="1999175" y="23348"/>
                  </a:lnTo>
                  <a:lnTo>
                    <a:pt x="2057996" y="15455"/>
                  </a:lnTo>
                  <a:lnTo>
                    <a:pt x="2112158" y="9504"/>
                  </a:lnTo>
                  <a:lnTo>
                    <a:pt x="2161437" y="5240"/>
                  </a:lnTo>
                  <a:lnTo>
                    <a:pt x="2205609" y="2413"/>
                  </a:lnTo>
                  <a:lnTo>
                    <a:pt x="2231771" y="1650"/>
                  </a:lnTo>
                  <a:close/>
                </a:path>
                <a:path w="2353310" h="1176655">
                  <a:moveTo>
                    <a:pt x="2285746" y="0"/>
                  </a:moveTo>
                  <a:lnTo>
                    <a:pt x="2231771" y="1650"/>
                  </a:lnTo>
                  <a:lnTo>
                    <a:pt x="2353056" y="1650"/>
                  </a:lnTo>
                  <a:lnTo>
                    <a:pt x="2348682" y="1357"/>
                  </a:lnTo>
                  <a:lnTo>
                    <a:pt x="2335784" y="730"/>
                  </a:lnTo>
                  <a:lnTo>
                    <a:pt x="2314694" y="150"/>
                  </a:lnTo>
                  <a:lnTo>
                    <a:pt x="2285746" y="0"/>
                  </a:lnTo>
                  <a:close/>
                </a:path>
              </a:pathLst>
            </a:custGeom>
            <a:solidFill>
              <a:srgbClr val="B4A995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20" y="0"/>
              <a:ext cx="1141095" cy="1163320"/>
            </a:xfrm>
            <a:custGeom>
              <a:avLst/>
              <a:gdLst/>
              <a:ahLst/>
              <a:cxnLst/>
              <a:rect l="l" t="t" r="r" b="b"/>
              <a:pathLst>
                <a:path w="1141095" h="1163320">
                  <a:moveTo>
                    <a:pt x="1140972" y="0"/>
                  </a:moveTo>
                  <a:lnTo>
                    <a:pt x="0" y="0"/>
                  </a:lnTo>
                  <a:lnTo>
                    <a:pt x="0" y="1162812"/>
                  </a:lnTo>
                  <a:lnTo>
                    <a:pt x="493990" y="443620"/>
                  </a:lnTo>
                  <a:lnTo>
                    <a:pt x="850582" y="82724"/>
                  </a:lnTo>
                  <a:lnTo>
                    <a:pt x="1140972" y="0"/>
                  </a:lnTo>
                  <a:close/>
                </a:path>
              </a:pathLst>
            </a:custGeom>
            <a:solidFill>
              <a:srgbClr val="CE1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" y="1016"/>
              <a:ext cx="886968" cy="873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353568" y="1255775"/>
            <a:ext cx="2600325" cy="4464050"/>
            <a:chOff x="353568" y="1255775"/>
            <a:chExt cx="2600325" cy="446405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3568" y="4454738"/>
              <a:ext cx="2599944" cy="12648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553" y="4649850"/>
              <a:ext cx="1553928" cy="58648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89814" y="4543284"/>
              <a:ext cx="2123440" cy="804545"/>
            </a:xfrm>
            <a:custGeom>
              <a:avLst/>
              <a:gdLst/>
              <a:ahLst/>
              <a:cxnLst/>
              <a:rect l="l" t="t" r="r" b="b"/>
              <a:pathLst>
                <a:path w="2123440" h="804545">
                  <a:moveTo>
                    <a:pt x="1122526" y="13"/>
                  </a:moveTo>
                  <a:lnTo>
                    <a:pt x="1055378" y="0"/>
                  </a:lnTo>
                  <a:lnTo>
                    <a:pt x="989104" y="1542"/>
                  </a:lnTo>
                  <a:lnTo>
                    <a:pt x="923838" y="4594"/>
                  </a:lnTo>
                  <a:lnTo>
                    <a:pt x="859708" y="9111"/>
                  </a:lnTo>
                  <a:lnTo>
                    <a:pt x="796847" y="15048"/>
                  </a:lnTo>
                  <a:lnTo>
                    <a:pt x="735385" y="22359"/>
                  </a:lnTo>
                  <a:lnTo>
                    <a:pt x="675454" y="30999"/>
                  </a:lnTo>
                  <a:lnTo>
                    <a:pt x="617184" y="40923"/>
                  </a:lnTo>
                  <a:lnTo>
                    <a:pt x="560706" y="52086"/>
                  </a:lnTo>
                  <a:lnTo>
                    <a:pt x="506152" y="64442"/>
                  </a:lnTo>
                  <a:lnTo>
                    <a:pt x="453652" y="77946"/>
                  </a:lnTo>
                  <a:lnTo>
                    <a:pt x="403338" y="92552"/>
                  </a:lnTo>
                  <a:lnTo>
                    <a:pt x="355340" y="108217"/>
                  </a:lnTo>
                  <a:lnTo>
                    <a:pt x="309789" y="124893"/>
                  </a:lnTo>
                  <a:lnTo>
                    <a:pt x="266818" y="142537"/>
                  </a:lnTo>
                  <a:lnTo>
                    <a:pt x="226555" y="161102"/>
                  </a:lnTo>
                  <a:lnTo>
                    <a:pt x="189133" y="180543"/>
                  </a:lnTo>
                  <a:lnTo>
                    <a:pt x="154683" y="200816"/>
                  </a:lnTo>
                  <a:lnTo>
                    <a:pt x="95221" y="243674"/>
                  </a:lnTo>
                  <a:lnTo>
                    <a:pt x="49217" y="289314"/>
                  </a:lnTo>
                  <a:lnTo>
                    <a:pt x="17720" y="337373"/>
                  </a:lnTo>
                  <a:lnTo>
                    <a:pt x="1777" y="387490"/>
                  </a:lnTo>
                  <a:lnTo>
                    <a:pt x="0" y="413872"/>
                  </a:lnTo>
                  <a:lnTo>
                    <a:pt x="2709" y="439883"/>
                  </a:lnTo>
                  <a:lnTo>
                    <a:pt x="21063" y="490565"/>
                  </a:lnTo>
                  <a:lnTo>
                    <a:pt x="55784" y="539077"/>
                  </a:lnTo>
                  <a:lnTo>
                    <a:pt x="105818" y="584962"/>
                  </a:lnTo>
                  <a:lnTo>
                    <a:pt x="170113" y="627761"/>
                  </a:lnTo>
                  <a:lnTo>
                    <a:pt x="207278" y="647861"/>
                  </a:lnTo>
                  <a:lnTo>
                    <a:pt x="247613" y="667018"/>
                  </a:lnTo>
                  <a:lnTo>
                    <a:pt x="290985" y="685174"/>
                  </a:lnTo>
                  <a:lnTo>
                    <a:pt x="337265" y="702272"/>
                  </a:lnTo>
                  <a:lnTo>
                    <a:pt x="386318" y="718256"/>
                  </a:lnTo>
                  <a:lnTo>
                    <a:pt x="438015" y="733067"/>
                  </a:lnTo>
                  <a:lnTo>
                    <a:pt x="492223" y="746649"/>
                  </a:lnTo>
                  <a:lnTo>
                    <a:pt x="548810" y="758944"/>
                  </a:lnTo>
                  <a:lnTo>
                    <a:pt x="607645" y="769896"/>
                  </a:lnTo>
                  <a:lnTo>
                    <a:pt x="668596" y="779446"/>
                  </a:lnTo>
                  <a:lnTo>
                    <a:pt x="731531" y="787538"/>
                  </a:lnTo>
                  <a:lnTo>
                    <a:pt x="796318" y="794114"/>
                  </a:lnTo>
                  <a:lnTo>
                    <a:pt x="862827" y="799118"/>
                  </a:lnTo>
                  <a:lnTo>
                    <a:pt x="930924" y="802491"/>
                  </a:lnTo>
                  <a:lnTo>
                    <a:pt x="1000479" y="804177"/>
                  </a:lnTo>
                  <a:lnTo>
                    <a:pt x="1067624" y="804175"/>
                  </a:lnTo>
                  <a:lnTo>
                    <a:pt x="1133894" y="802590"/>
                  </a:lnTo>
                  <a:lnTo>
                    <a:pt x="1199156" y="799469"/>
                  </a:lnTo>
                  <a:lnTo>
                    <a:pt x="1263280" y="794859"/>
                  </a:lnTo>
                  <a:lnTo>
                    <a:pt x="1326136" y="788809"/>
                  </a:lnTo>
                  <a:lnTo>
                    <a:pt x="1387592" y="781365"/>
                  </a:lnTo>
                  <a:lnTo>
                    <a:pt x="1447517" y="772576"/>
                  </a:lnTo>
                  <a:lnTo>
                    <a:pt x="1505780" y="762488"/>
                  </a:lnTo>
                  <a:lnTo>
                    <a:pt x="1562251" y="751150"/>
                  </a:lnTo>
                  <a:lnTo>
                    <a:pt x="1616799" y="738609"/>
                  </a:lnTo>
                  <a:lnTo>
                    <a:pt x="1669292" y="724912"/>
                  </a:lnTo>
                  <a:lnTo>
                    <a:pt x="1719599" y="710107"/>
                  </a:lnTo>
                  <a:lnTo>
                    <a:pt x="1767591" y="694242"/>
                  </a:lnTo>
                  <a:lnTo>
                    <a:pt x="1813135" y="677364"/>
                  </a:lnTo>
                  <a:lnTo>
                    <a:pt x="1856101" y="659521"/>
                  </a:lnTo>
                  <a:lnTo>
                    <a:pt x="1896359" y="640761"/>
                  </a:lnTo>
                  <a:lnTo>
                    <a:pt x="1933776" y="621130"/>
                  </a:lnTo>
                  <a:lnTo>
                    <a:pt x="1968222" y="600676"/>
                  </a:lnTo>
                  <a:lnTo>
                    <a:pt x="2027678" y="557492"/>
                  </a:lnTo>
                  <a:lnTo>
                    <a:pt x="2073679" y="511588"/>
                  </a:lnTo>
                  <a:lnTo>
                    <a:pt x="2105178" y="463345"/>
                  </a:lnTo>
                  <a:lnTo>
                    <a:pt x="2121127" y="413144"/>
                  </a:lnTo>
                  <a:lnTo>
                    <a:pt x="2122851" y="386795"/>
                  </a:lnTo>
                  <a:lnTo>
                    <a:pt x="2120092" y="360850"/>
                  </a:lnTo>
                  <a:lnTo>
                    <a:pt x="2101657" y="310388"/>
                  </a:lnTo>
                  <a:lnTo>
                    <a:pt x="2066874" y="262192"/>
                  </a:lnTo>
                  <a:lnTo>
                    <a:pt x="2016798" y="216693"/>
                  </a:lnTo>
                  <a:lnTo>
                    <a:pt x="1952481" y="174325"/>
                  </a:lnTo>
                  <a:lnTo>
                    <a:pt x="1915312" y="154450"/>
                  </a:lnTo>
                  <a:lnTo>
                    <a:pt x="1874978" y="135519"/>
                  </a:lnTo>
                  <a:lnTo>
                    <a:pt x="1831610" y="117588"/>
                  </a:lnTo>
                  <a:lnTo>
                    <a:pt x="1785341" y="100709"/>
                  </a:lnTo>
                  <a:lnTo>
                    <a:pt x="1736302" y="84938"/>
                  </a:lnTo>
                  <a:lnTo>
                    <a:pt x="1684624" y="70328"/>
                  </a:lnTo>
                  <a:lnTo>
                    <a:pt x="1630440" y="56933"/>
                  </a:lnTo>
                  <a:lnTo>
                    <a:pt x="1573881" y="44807"/>
                  </a:lnTo>
                  <a:lnTo>
                    <a:pt x="1515078" y="34005"/>
                  </a:lnTo>
                  <a:lnTo>
                    <a:pt x="1454164" y="24581"/>
                  </a:lnTo>
                  <a:lnTo>
                    <a:pt x="1391270" y="16587"/>
                  </a:lnTo>
                  <a:lnTo>
                    <a:pt x="1326527" y="10080"/>
                  </a:lnTo>
                  <a:lnTo>
                    <a:pt x="1260068" y="5112"/>
                  </a:lnTo>
                  <a:lnTo>
                    <a:pt x="1192024" y="1739"/>
                  </a:lnTo>
                  <a:lnTo>
                    <a:pt x="1122526" y="13"/>
                  </a:lnTo>
                  <a:close/>
                </a:path>
              </a:pathLst>
            </a:custGeom>
            <a:solidFill>
              <a:srgbClr val="FAA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5078" y="4649850"/>
              <a:ext cx="1552575" cy="586740"/>
            </a:xfrm>
            <a:custGeom>
              <a:avLst/>
              <a:gdLst/>
              <a:ahLst/>
              <a:cxnLst/>
              <a:rect l="l" t="t" r="r" b="b"/>
              <a:pathLst>
                <a:path w="1552575" h="586739">
                  <a:moveTo>
                    <a:pt x="820625" y="0"/>
                  </a:moveTo>
                  <a:lnTo>
                    <a:pt x="753559" y="262"/>
                  </a:lnTo>
                  <a:lnTo>
                    <a:pt x="687755" y="2637"/>
                  </a:lnTo>
                  <a:lnTo>
                    <a:pt x="623461" y="7039"/>
                  </a:lnTo>
                  <a:lnTo>
                    <a:pt x="560922" y="13383"/>
                  </a:lnTo>
                  <a:lnTo>
                    <a:pt x="500385" y="21585"/>
                  </a:lnTo>
                  <a:lnTo>
                    <a:pt x="442096" y="31559"/>
                  </a:lnTo>
                  <a:lnTo>
                    <a:pt x="386301" y="43221"/>
                  </a:lnTo>
                  <a:lnTo>
                    <a:pt x="333248" y="56485"/>
                  </a:lnTo>
                  <a:lnTo>
                    <a:pt x="283181" y="71267"/>
                  </a:lnTo>
                  <a:lnTo>
                    <a:pt x="236349" y="87481"/>
                  </a:lnTo>
                  <a:lnTo>
                    <a:pt x="192996" y="105042"/>
                  </a:lnTo>
                  <a:lnTo>
                    <a:pt x="153370" y="123866"/>
                  </a:lnTo>
                  <a:lnTo>
                    <a:pt x="117716" y="143868"/>
                  </a:lnTo>
                  <a:lnTo>
                    <a:pt x="59312" y="187063"/>
                  </a:lnTo>
                  <a:lnTo>
                    <a:pt x="19756" y="233949"/>
                  </a:lnTo>
                  <a:lnTo>
                    <a:pt x="1018" y="283844"/>
                  </a:lnTo>
                  <a:lnTo>
                    <a:pt x="0" y="309213"/>
                  </a:lnTo>
                  <a:lnTo>
                    <a:pt x="4611" y="334044"/>
                  </a:lnTo>
                  <a:lnTo>
                    <a:pt x="29843" y="381731"/>
                  </a:lnTo>
                  <a:lnTo>
                    <a:pt x="74962" y="426185"/>
                  </a:lnTo>
                  <a:lnTo>
                    <a:pt x="138210" y="466685"/>
                  </a:lnTo>
                  <a:lnTo>
                    <a:pt x="176084" y="485226"/>
                  </a:lnTo>
                  <a:lnTo>
                    <a:pt x="217833" y="502507"/>
                  </a:lnTo>
                  <a:lnTo>
                    <a:pt x="263237" y="518439"/>
                  </a:lnTo>
                  <a:lnTo>
                    <a:pt x="312077" y="532932"/>
                  </a:lnTo>
                  <a:lnTo>
                    <a:pt x="364133" y="545894"/>
                  </a:lnTo>
                  <a:lnTo>
                    <a:pt x="419186" y="557236"/>
                  </a:lnTo>
                  <a:lnTo>
                    <a:pt x="477016" y="566867"/>
                  </a:lnTo>
                  <a:lnTo>
                    <a:pt x="537405" y="574698"/>
                  </a:lnTo>
                  <a:lnTo>
                    <a:pt x="600132" y="580639"/>
                  </a:lnTo>
                  <a:lnTo>
                    <a:pt x="664978" y="584598"/>
                  </a:lnTo>
                  <a:lnTo>
                    <a:pt x="731725" y="586486"/>
                  </a:lnTo>
                  <a:lnTo>
                    <a:pt x="798793" y="586220"/>
                  </a:lnTo>
                  <a:lnTo>
                    <a:pt x="864597" y="583837"/>
                  </a:lnTo>
                  <a:lnTo>
                    <a:pt x="928891" y="579422"/>
                  </a:lnTo>
                  <a:lnTo>
                    <a:pt x="991430" y="573062"/>
                  </a:lnTo>
                  <a:lnTo>
                    <a:pt x="1051966" y="564842"/>
                  </a:lnTo>
                  <a:lnTo>
                    <a:pt x="1110254" y="554848"/>
                  </a:lnTo>
                  <a:lnTo>
                    <a:pt x="1166047" y="543166"/>
                  </a:lnTo>
                  <a:lnTo>
                    <a:pt x="1219100" y="529883"/>
                  </a:lnTo>
                  <a:lnTo>
                    <a:pt x="1269166" y="515083"/>
                  </a:lnTo>
                  <a:lnTo>
                    <a:pt x="1315998" y="498854"/>
                  </a:lnTo>
                  <a:lnTo>
                    <a:pt x="1355160" y="482981"/>
                  </a:lnTo>
                  <a:lnTo>
                    <a:pt x="747346" y="482981"/>
                  </a:lnTo>
                  <a:lnTo>
                    <a:pt x="679591" y="480413"/>
                  </a:lnTo>
                  <a:lnTo>
                    <a:pt x="615128" y="474579"/>
                  </a:lnTo>
                  <a:lnTo>
                    <a:pt x="554521" y="465708"/>
                  </a:lnTo>
                  <a:lnTo>
                    <a:pt x="498331" y="454034"/>
                  </a:lnTo>
                  <a:lnTo>
                    <a:pt x="447120" y="439786"/>
                  </a:lnTo>
                  <a:lnTo>
                    <a:pt x="401449" y="423195"/>
                  </a:lnTo>
                  <a:lnTo>
                    <a:pt x="361880" y="404493"/>
                  </a:lnTo>
                  <a:lnTo>
                    <a:pt x="328976" y="383911"/>
                  </a:lnTo>
                  <a:lnTo>
                    <a:pt x="285407" y="338030"/>
                  </a:lnTo>
                  <a:lnTo>
                    <a:pt x="275236" y="287400"/>
                  </a:lnTo>
                  <a:lnTo>
                    <a:pt x="283745" y="261714"/>
                  </a:lnTo>
                  <a:lnTo>
                    <a:pt x="325851" y="214042"/>
                  </a:lnTo>
                  <a:lnTo>
                    <a:pt x="358194" y="192494"/>
                  </a:lnTo>
                  <a:lnTo>
                    <a:pt x="397225" y="172762"/>
                  </a:lnTo>
                  <a:lnTo>
                    <a:pt x="442318" y="155066"/>
                  </a:lnTo>
                  <a:lnTo>
                    <a:pt x="492844" y="139625"/>
                  </a:lnTo>
                  <a:lnTo>
                    <a:pt x="548175" y="126656"/>
                  </a:lnTo>
                  <a:lnTo>
                    <a:pt x="607685" y="116379"/>
                  </a:lnTo>
                  <a:lnTo>
                    <a:pt x="670745" y="109013"/>
                  </a:lnTo>
                  <a:lnTo>
                    <a:pt x="736727" y="104775"/>
                  </a:lnTo>
                  <a:lnTo>
                    <a:pt x="805004" y="103886"/>
                  </a:lnTo>
                  <a:lnTo>
                    <a:pt x="1381295" y="103886"/>
                  </a:lnTo>
                  <a:lnTo>
                    <a:pt x="1376240" y="101409"/>
                  </a:lnTo>
                  <a:lnTo>
                    <a:pt x="1334489" y="84113"/>
                  </a:lnTo>
                  <a:lnTo>
                    <a:pt x="1289085" y="68163"/>
                  </a:lnTo>
                  <a:lnTo>
                    <a:pt x="1240246" y="53651"/>
                  </a:lnTo>
                  <a:lnTo>
                    <a:pt x="1188192" y="40669"/>
                  </a:lnTo>
                  <a:lnTo>
                    <a:pt x="1133141" y="29308"/>
                  </a:lnTo>
                  <a:lnTo>
                    <a:pt x="1075314" y="19658"/>
                  </a:lnTo>
                  <a:lnTo>
                    <a:pt x="1014930" y="11811"/>
                  </a:lnTo>
                  <a:lnTo>
                    <a:pt x="952207" y="5858"/>
                  </a:lnTo>
                  <a:lnTo>
                    <a:pt x="887366" y="1890"/>
                  </a:lnTo>
                  <a:lnTo>
                    <a:pt x="820625" y="0"/>
                  </a:lnTo>
                  <a:close/>
                </a:path>
                <a:path w="1552575" h="586739">
                  <a:moveTo>
                    <a:pt x="1381295" y="103886"/>
                  </a:moveTo>
                  <a:lnTo>
                    <a:pt x="805004" y="103886"/>
                  </a:lnTo>
                  <a:lnTo>
                    <a:pt x="872760" y="106482"/>
                  </a:lnTo>
                  <a:lnTo>
                    <a:pt x="937223" y="112341"/>
                  </a:lnTo>
                  <a:lnTo>
                    <a:pt x="997832" y="121231"/>
                  </a:lnTo>
                  <a:lnTo>
                    <a:pt x="1054023" y="132921"/>
                  </a:lnTo>
                  <a:lnTo>
                    <a:pt x="1105235" y="147182"/>
                  </a:lnTo>
                  <a:lnTo>
                    <a:pt x="1150904" y="163782"/>
                  </a:lnTo>
                  <a:lnTo>
                    <a:pt x="1190470" y="182490"/>
                  </a:lnTo>
                  <a:lnTo>
                    <a:pt x="1223370" y="203077"/>
                  </a:lnTo>
                  <a:lnTo>
                    <a:pt x="1266923" y="248962"/>
                  </a:lnTo>
                  <a:lnTo>
                    <a:pt x="1277063" y="299593"/>
                  </a:lnTo>
                  <a:lnTo>
                    <a:pt x="1268556" y="325269"/>
                  </a:lnTo>
                  <a:lnTo>
                    <a:pt x="1226406" y="372877"/>
                  </a:lnTo>
                  <a:lnTo>
                    <a:pt x="1194029" y="394382"/>
                  </a:lnTo>
                  <a:lnTo>
                    <a:pt x="1154961" y="414067"/>
                  </a:lnTo>
                  <a:lnTo>
                    <a:pt x="1109836" y="431720"/>
                  </a:lnTo>
                  <a:lnTo>
                    <a:pt x="1059287" y="447127"/>
                  </a:lnTo>
                  <a:lnTo>
                    <a:pt x="1003947" y="460073"/>
                  </a:lnTo>
                  <a:lnTo>
                    <a:pt x="944450" y="470346"/>
                  </a:lnTo>
                  <a:lnTo>
                    <a:pt x="881429" y="477731"/>
                  </a:lnTo>
                  <a:lnTo>
                    <a:pt x="815516" y="482013"/>
                  </a:lnTo>
                  <a:lnTo>
                    <a:pt x="747346" y="482981"/>
                  </a:lnTo>
                  <a:lnTo>
                    <a:pt x="1355160" y="482981"/>
                  </a:lnTo>
                  <a:lnTo>
                    <a:pt x="1398980" y="462451"/>
                  </a:lnTo>
                  <a:lnTo>
                    <a:pt x="1434636" y="442448"/>
                  </a:lnTo>
                  <a:lnTo>
                    <a:pt x="1493049" y="399272"/>
                  </a:lnTo>
                  <a:lnTo>
                    <a:pt x="1532621" y="352440"/>
                  </a:lnTo>
                  <a:lnTo>
                    <a:pt x="1551383" y="302641"/>
                  </a:lnTo>
                  <a:lnTo>
                    <a:pt x="1552386" y="277326"/>
                  </a:lnTo>
                  <a:lnTo>
                    <a:pt x="1547762" y="252538"/>
                  </a:lnTo>
                  <a:lnTo>
                    <a:pt x="1522508" y="204904"/>
                  </a:lnTo>
                  <a:lnTo>
                    <a:pt x="1477375" y="160469"/>
                  </a:lnTo>
                  <a:lnTo>
                    <a:pt x="1414117" y="119962"/>
                  </a:lnTo>
                  <a:lnTo>
                    <a:pt x="1381295" y="1038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9946" y="4755006"/>
              <a:ext cx="1002665" cy="377825"/>
            </a:xfrm>
            <a:custGeom>
              <a:avLst/>
              <a:gdLst/>
              <a:ahLst/>
              <a:cxnLst/>
              <a:rect l="l" t="t" r="r" b="b"/>
              <a:pathLst>
                <a:path w="1002664" h="377825">
                  <a:moveTo>
                    <a:pt x="530136" y="0"/>
                  </a:moveTo>
                  <a:lnTo>
                    <a:pt x="461825" y="881"/>
                  </a:lnTo>
                  <a:lnTo>
                    <a:pt x="395806" y="5097"/>
                  </a:lnTo>
                  <a:lnTo>
                    <a:pt x="332707" y="12428"/>
                  </a:lnTo>
                  <a:lnTo>
                    <a:pt x="273158" y="22657"/>
                  </a:lnTo>
                  <a:lnTo>
                    <a:pt x="217786" y="35568"/>
                  </a:lnTo>
                  <a:lnTo>
                    <a:pt x="167222" y="50942"/>
                  </a:lnTo>
                  <a:lnTo>
                    <a:pt x="122094" y="68563"/>
                  </a:lnTo>
                  <a:lnTo>
                    <a:pt x="83030" y="88213"/>
                  </a:lnTo>
                  <a:lnTo>
                    <a:pt x="50660" y="109674"/>
                  </a:lnTo>
                  <a:lnTo>
                    <a:pt x="8516" y="157161"/>
                  </a:lnTo>
                  <a:lnTo>
                    <a:pt x="0" y="182753"/>
                  </a:lnTo>
                  <a:lnTo>
                    <a:pt x="639" y="208453"/>
                  </a:lnTo>
                  <a:lnTo>
                    <a:pt x="28149" y="256772"/>
                  </a:lnTo>
                  <a:lnTo>
                    <a:pt x="86854" y="299444"/>
                  </a:lnTo>
                  <a:lnTo>
                    <a:pt x="126487" y="318087"/>
                  </a:lnTo>
                  <a:lnTo>
                    <a:pt x="172217" y="334626"/>
                  </a:lnTo>
                  <a:lnTo>
                    <a:pt x="223477" y="348831"/>
                  </a:lnTo>
                  <a:lnTo>
                    <a:pt x="279701" y="360471"/>
                  </a:lnTo>
                  <a:lnTo>
                    <a:pt x="340320" y="369316"/>
                  </a:lnTo>
                  <a:lnTo>
                    <a:pt x="404768" y="375135"/>
                  </a:lnTo>
                  <a:lnTo>
                    <a:pt x="472478" y="377698"/>
                  </a:lnTo>
                  <a:lnTo>
                    <a:pt x="540796" y="376816"/>
                  </a:lnTo>
                  <a:lnTo>
                    <a:pt x="606835" y="372600"/>
                  </a:lnTo>
                  <a:lnTo>
                    <a:pt x="669963" y="365269"/>
                  </a:lnTo>
                  <a:lnTo>
                    <a:pt x="729544" y="355040"/>
                  </a:lnTo>
                  <a:lnTo>
                    <a:pt x="784948" y="342129"/>
                  </a:lnTo>
                  <a:lnTo>
                    <a:pt x="835539" y="326755"/>
                  </a:lnTo>
                  <a:lnTo>
                    <a:pt x="880685" y="309134"/>
                  </a:lnTo>
                  <a:lnTo>
                    <a:pt x="919753" y="289484"/>
                  </a:lnTo>
                  <a:lnTo>
                    <a:pt x="937638" y="277622"/>
                  </a:lnTo>
                  <a:lnTo>
                    <a:pt x="487591" y="277622"/>
                  </a:lnTo>
                  <a:lnTo>
                    <a:pt x="425176" y="273651"/>
                  </a:lnTo>
                  <a:lnTo>
                    <a:pt x="370036" y="263976"/>
                  </a:lnTo>
                  <a:lnTo>
                    <a:pt x="324300" y="249475"/>
                  </a:lnTo>
                  <a:lnTo>
                    <a:pt x="290101" y="231027"/>
                  </a:lnTo>
                  <a:lnTo>
                    <a:pt x="264833" y="185801"/>
                  </a:lnTo>
                  <a:lnTo>
                    <a:pt x="276848" y="162144"/>
                  </a:lnTo>
                  <a:lnTo>
                    <a:pt x="343684" y="123539"/>
                  </a:lnTo>
                  <a:lnTo>
                    <a:pt x="393714" y="110212"/>
                  </a:lnTo>
                  <a:lnTo>
                    <a:pt x="451625" y="101951"/>
                  </a:lnTo>
                  <a:lnTo>
                    <a:pt x="515023" y="99568"/>
                  </a:lnTo>
                  <a:lnTo>
                    <a:pt x="949656" y="99568"/>
                  </a:lnTo>
                  <a:lnTo>
                    <a:pt x="948728" y="98768"/>
                  </a:lnTo>
                  <a:lnTo>
                    <a:pt x="915763" y="78253"/>
                  </a:lnTo>
                  <a:lnTo>
                    <a:pt x="876131" y="59610"/>
                  </a:lnTo>
                  <a:lnTo>
                    <a:pt x="830401" y="43071"/>
                  </a:lnTo>
                  <a:lnTo>
                    <a:pt x="779140" y="28866"/>
                  </a:lnTo>
                  <a:lnTo>
                    <a:pt x="722916" y="17226"/>
                  </a:lnTo>
                  <a:lnTo>
                    <a:pt x="662295" y="8381"/>
                  </a:lnTo>
                  <a:lnTo>
                    <a:pt x="597846" y="2562"/>
                  </a:lnTo>
                  <a:lnTo>
                    <a:pt x="530136" y="0"/>
                  </a:lnTo>
                  <a:close/>
                </a:path>
                <a:path w="1002664" h="377825">
                  <a:moveTo>
                    <a:pt x="949656" y="99568"/>
                  </a:moveTo>
                  <a:lnTo>
                    <a:pt x="515023" y="99568"/>
                  </a:lnTo>
                  <a:lnTo>
                    <a:pt x="577437" y="103591"/>
                  </a:lnTo>
                  <a:lnTo>
                    <a:pt x="632578" y="113298"/>
                  </a:lnTo>
                  <a:lnTo>
                    <a:pt x="678313" y="127809"/>
                  </a:lnTo>
                  <a:lnTo>
                    <a:pt x="712512" y="146247"/>
                  </a:lnTo>
                  <a:lnTo>
                    <a:pt x="733045" y="167733"/>
                  </a:lnTo>
                  <a:lnTo>
                    <a:pt x="737781" y="191389"/>
                  </a:lnTo>
                  <a:lnTo>
                    <a:pt x="725766" y="215053"/>
                  </a:lnTo>
                  <a:lnTo>
                    <a:pt x="658929" y="253698"/>
                  </a:lnTo>
                  <a:lnTo>
                    <a:pt x="608899" y="267033"/>
                  </a:lnTo>
                  <a:lnTo>
                    <a:pt x="550988" y="275282"/>
                  </a:lnTo>
                  <a:lnTo>
                    <a:pt x="487591" y="277622"/>
                  </a:lnTo>
                  <a:lnTo>
                    <a:pt x="937638" y="277622"/>
                  </a:lnTo>
                  <a:lnTo>
                    <a:pt x="952109" y="268023"/>
                  </a:lnTo>
                  <a:lnTo>
                    <a:pt x="977120" y="244968"/>
                  </a:lnTo>
                  <a:lnTo>
                    <a:pt x="994154" y="220536"/>
                  </a:lnTo>
                  <a:lnTo>
                    <a:pt x="1002576" y="194945"/>
                  </a:lnTo>
                  <a:lnTo>
                    <a:pt x="1001951" y="169244"/>
                  </a:lnTo>
                  <a:lnTo>
                    <a:pt x="992389" y="144494"/>
                  </a:lnTo>
                  <a:lnTo>
                    <a:pt x="974459" y="120925"/>
                  </a:lnTo>
                  <a:lnTo>
                    <a:pt x="949656" y="99568"/>
                  </a:lnTo>
                  <a:close/>
                </a:path>
              </a:pathLst>
            </a:custGeom>
            <a:solidFill>
              <a:srgbClr val="FAA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4653" y="4853940"/>
              <a:ext cx="473709" cy="178435"/>
            </a:xfrm>
            <a:custGeom>
              <a:avLst/>
              <a:gdLst/>
              <a:ahLst/>
              <a:cxnLst/>
              <a:rect l="l" t="t" r="r" b="b"/>
              <a:pathLst>
                <a:path w="473710" h="178435">
                  <a:moveTo>
                    <a:pt x="250316" y="0"/>
                  </a:moveTo>
                  <a:lnTo>
                    <a:pt x="186866" y="2419"/>
                  </a:lnTo>
                  <a:lnTo>
                    <a:pt x="128919" y="10762"/>
                  </a:lnTo>
                  <a:lnTo>
                    <a:pt x="78866" y="24177"/>
                  </a:lnTo>
                  <a:lnTo>
                    <a:pt x="39101" y="41815"/>
                  </a:lnTo>
                  <a:lnTo>
                    <a:pt x="0" y="86360"/>
                  </a:lnTo>
                  <a:lnTo>
                    <a:pt x="4903" y="110227"/>
                  </a:lnTo>
                  <a:lnTo>
                    <a:pt x="59816" y="150336"/>
                  </a:lnTo>
                  <a:lnTo>
                    <a:pt x="105551" y="164827"/>
                  </a:lnTo>
                  <a:lnTo>
                    <a:pt x="160619" y="174442"/>
                  </a:lnTo>
                  <a:lnTo>
                    <a:pt x="222884" y="178308"/>
                  </a:lnTo>
                  <a:lnTo>
                    <a:pt x="286335" y="175914"/>
                  </a:lnTo>
                  <a:lnTo>
                    <a:pt x="344282" y="167630"/>
                  </a:lnTo>
                  <a:lnTo>
                    <a:pt x="394334" y="154273"/>
                  </a:lnTo>
                  <a:lnTo>
                    <a:pt x="434100" y="136661"/>
                  </a:lnTo>
                  <a:lnTo>
                    <a:pt x="473202" y="91948"/>
                  </a:lnTo>
                  <a:lnTo>
                    <a:pt x="468298" y="68238"/>
                  </a:lnTo>
                  <a:lnTo>
                    <a:pt x="413384" y="28257"/>
                  </a:lnTo>
                  <a:lnTo>
                    <a:pt x="367650" y="13734"/>
                  </a:lnTo>
                  <a:lnTo>
                    <a:pt x="312582" y="4024"/>
                  </a:lnTo>
                  <a:lnTo>
                    <a:pt x="250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26692" y="1255775"/>
              <a:ext cx="384175" cy="1167765"/>
            </a:xfrm>
            <a:custGeom>
              <a:avLst/>
              <a:gdLst/>
              <a:ahLst/>
              <a:cxnLst/>
              <a:rect l="l" t="t" r="r" b="b"/>
              <a:pathLst>
                <a:path w="384175" h="1167764">
                  <a:moveTo>
                    <a:pt x="384047" y="0"/>
                  </a:moveTo>
                  <a:lnTo>
                    <a:pt x="0" y="430657"/>
                  </a:lnTo>
                  <a:lnTo>
                    <a:pt x="0" y="1167384"/>
                  </a:lnTo>
                  <a:lnTo>
                    <a:pt x="251078" y="1031113"/>
                  </a:lnTo>
                  <a:lnTo>
                    <a:pt x="384047" y="0"/>
                  </a:lnTo>
                  <a:close/>
                </a:path>
              </a:pathLst>
            </a:custGeom>
            <a:solidFill>
              <a:srgbClr val="D6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43100" y="1368551"/>
              <a:ext cx="116205" cy="887094"/>
            </a:xfrm>
            <a:custGeom>
              <a:avLst/>
              <a:gdLst/>
              <a:ahLst/>
              <a:cxnLst/>
              <a:rect l="l" t="t" r="r" b="b"/>
              <a:pathLst>
                <a:path w="116205" h="887094">
                  <a:moveTo>
                    <a:pt x="115824" y="0"/>
                  </a:moveTo>
                  <a:lnTo>
                    <a:pt x="107950" y="37846"/>
                  </a:lnTo>
                  <a:lnTo>
                    <a:pt x="94734" y="108176"/>
                  </a:lnTo>
                  <a:lnTo>
                    <a:pt x="84070" y="170064"/>
                  </a:lnTo>
                  <a:lnTo>
                    <a:pt x="72568" y="241272"/>
                  </a:lnTo>
                  <a:lnTo>
                    <a:pt x="57602" y="339014"/>
                  </a:lnTo>
                  <a:lnTo>
                    <a:pt x="43433" y="441960"/>
                  </a:lnTo>
                  <a:lnTo>
                    <a:pt x="28628" y="565243"/>
                  </a:lnTo>
                  <a:lnTo>
                    <a:pt x="20016" y="643330"/>
                  </a:lnTo>
                  <a:lnTo>
                    <a:pt x="12932" y="714950"/>
                  </a:lnTo>
                  <a:lnTo>
                    <a:pt x="7391" y="777482"/>
                  </a:lnTo>
                  <a:lnTo>
                    <a:pt x="555" y="871712"/>
                  </a:lnTo>
                  <a:lnTo>
                    <a:pt x="0" y="886968"/>
                  </a:lnTo>
                  <a:lnTo>
                    <a:pt x="8381" y="849122"/>
                  </a:lnTo>
                  <a:lnTo>
                    <a:pt x="26797" y="749173"/>
                  </a:lnTo>
                  <a:lnTo>
                    <a:pt x="43638" y="645695"/>
                  </a:lnTo>
                  <a:lnTo>
                    <a:pt x="55423" y="568184"/>
                  </a:lnTo>
                  <a:lnTo>
                    <a:pt x="61150" y="527764"/>
                  </a:lnTo>
                  <a:lnTo>
                    <a:pt x="72389" y="445008"/>
                  </a:lnTo>
                  <a:lnTo>
                    <a:pt x="74761" y="424376"/>
                  </a:lnTo>
                  <a:lnTo>
                    <a:pt x="84943" y="341985"/>
                  </a:lnTo>
                  <a:lnTo>
                    <a:pt x="95807" y="243637"/>
                  </a:lnTo>
                  <a:lnTo>
                    <a:pt x="102891" y="172017"/>
                  </a:lnTo>
                  <a:lnTo>
                    <a:pt x="108432" y="109485"/>
                  </a:lnTo>
                  <a:lnTo>
                    <a:pt x="115268" y="15160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02435" y="1269491"/>
              <a:ext cx="382905" cy="1155700"/>
            </a:xfrm>
            <a:custGeom>
              <a:avLst/>
              <a:gdLst/>
              <a:ahLst/>
              <a:cxnLst/>
              <a:rect l="l" t="t" r="r" b="b"/>
              <a:pathLst>
                <a:path w="382905" h="1155700">
                  <a:moveTo>
                    <a:pt x="0" y="0"/>
                  </a:moveTo>
                  <a:lnTo>
                    <a:pt x="131698" y="1027176"/>
                  </a:lnTo>
                  <a:lnTo>
                    <a:pt x="382142" y="1155192"/>
                  </a:lnTo>
                  <a:lnTo>
                    <a:pt x="382523" y="419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81912" y="1610867"/>
              <a:ext cx="147955" cy="3337560"/>
            </a:xfrm>
            <a:custGeom>
              <a:avLst/>
              <a:gdLst/>
              <a:ahLst/>
              <a:cxnLst/>
              <a:rect l="l" t="t" r="r" b="b"/>
              <a:pathLst>
                <a:path w="147955" h="3337560">
                  <a:moveTo>
                    <a:pt x="73913" y="0"/>
                  </a:moveTo>
                  <a:lnTo>
                    <a:pt x="45112" y="5391"/>
                  </a:lnTo>
                  <a:lnTo>
                    <a:pt x="21621" y="20081"/>
                  </a:lnTo>
                  <a:lnTo>
                    <a:pt x="5798" y="41844"/>
                  </a:lnTo>
                  <a:lnTo>
                    <a:pt x="0" y="68453"/>
                  </a:lnTo>
                  <a:lnTo>
                    <a:pt x="0" y="3302127"/>
                  </a:lnTo>
                  <a:lnTo>
                    <a:pt x="6397" y="3317111"/>
                  </a:lnTo>
                  <a:lnTo>
                    <a:pt x="23653" y="3328463"/>
                  </a:lnTo>
                  <a:lnTo>
                    <a:pt x="48006" y="3335506"/>
                  </a:lnTo>
                  <a:lnTo>
                    <a:pt x="75692" y="3337560"/>
                  </a:lnTo>
                  <a:lnTo>
                    <a:pt x="102280" y="3334256"/>
                  </a:lnTo>
                  <a:lnTo>
                    <a:pt x="125237" y="3326558"/>
                  </a:lnTo>
                  <a:lnTo>
                    <a:pt x="141360" y="3315503"/>
                  </a:lnTo>
                  <a:lnTo>
                    <a:pt x="147446" y="3302127"/>
                  </a:lnTo>
                  <a:lnTo>
                    <a:pt x="147827" y="3302127"/>
                  </a:lnTo>
                  <a:lnTo>
                    <a:pt x="147827" y="68453"/>
                  </a:lnTo>
                  <a:lnTo>
                    <a:pt x="142029" y="41844"/>
                  </a:lnTo>
                  <a:lnTo>
                    <a:pt x="126206" y="20081"/>
                  </a:lnTo>
                  <a:lnTo>
                    <a:pt x="102715" y="5391"/>
                  </a:lnTo>
                  <a:lnTo>
                    <a:pt x="73913" y="0"/>
                  </a:lnTo>
                  <a:close/>
                </a:path>
              </a:pathLst>
            </a:custGeom>
            <a:solidFill>
              <a:srgbClr val="B4A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3521350" y="2422157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17327" y="0"/>
                </a:moveTo>
                <a:lnTo>
                  <a:pt x="191759" y="0"/>
                </a:lnTo>
                <a:lnTo>
                  <a:pt x="184275" y="1032"/>
                </a:lnTo>
                <a:lnTo>
                  <a:pt x="176751" y="1838"/>
                </a:lnTo>
                <a:lnTo>
                  <a:pt x="138236" y="11042"/>
                </a:lnTo>
                <a:lnTo>
                  <a:pt x="83037" y="40097"/>
                </a:lnTo>
                <a:lnTo>
                  <a:pt x="38375" y="85366"/>
                </a:lnTo>
                <a:lnTo>
                  <a:pt x="10291" y="140452"/>
                </a:lnTo>
                <a:lnTo>
                  <a:pt x="1566" y="178080"/>
                </a:lnTo>
                <a:lnTo>
                  <a:pt x="894" y="184953"/>
                </a:lnTo>
                <a:lnTo>
                  <a:pt x="0" y="191792"/>
                </a:lnTo>
                <a:lnTo>
                  <a:pt x="0" y="217364"/>
                </a:lnTo>
                <a:lnTo>
                  <a:pt x="1046" y="224989"/>
                </a:lnTo>
                <a:lnTo>
                  <a:pt x="1813" y="232661"/>
                </a:lnTo>
                <a:lnTo>
                  <a:pt x="12114" y="273913"/>
                </a:lnTo>
                <a:lnTo>
                  <a:pt x="45237" y="332733"/>
                </a:lnTo>
                <a:lnTo>
                  <a:pt x="93398" y="376272"/>
                </a:lnTo>
                <a:lnTo>
                  <a:pt x="147156" y="400947"/>
                </a:lnTo>
                <a:lnTo>
                  <a:pt x="186765" y="408540"/>
                </a:lnTo>
                <a:lnTo>
                  <a:pt x="191759" y="409155"/>
                </a:lnTo>
                <a:lnTo>
                  <a:pt x="217327" y="409155"/>
                </a:lnTo>
                <a:lnTo>
                  <a:pt x="224804" y="408124"/>
                </a:lnTo>
                <a:lnTo>
                  <a:pt x="232348" y="407413"/>
                </a:lnTo>
                <a:lnTo>
                  <a:pt x="282892" y="393496"/>
                </a:lnTo>
                <a:lnTo>
                  <a:pt x="320652" y="373143"/>
                </a:lnTo>
                <a:lnTo>
                  <a:pt x="353051" y="345040"/>
                </a:lnTo>
                <a:lnTo>
                  <a:pt x="380096" y="309258"/>
                </a:lnTo>
                <a:lnTo>
                  <a:pt x="395577" y="277122"/>
                </a:lnTo>
                <a:lnTo>
                  <a:pt x="185404" y="277122"/>
                </a:lnTo>
                <a:lnTo>
                  <a:pt x="178467" y="275425"/>
                </a:lnTo>
                <a:lnTo>
                  <a:pt x="171558" y="270267"/>
                </a:lnTo>
                <a:lnTo>
                  <a:pt x="118497" y="217164"/>
                </a:lnTo>
                <a:lnTo>
                  <a:pt x="113671" y="209089"/>
                </a:lnTo>
                <a:lnTo>
                  <a:pt x="113398" y="200514"/>
                </a:lnTo>
                <a:lnTo>
                  <a:pt x="117311" y="193056"/>
                </a:lnTo>
                <a:lnTo>
                  <a:pt x="125043" y="188329"/>
                </a:lnTo>
                <a:lnTo>
                  <a:pt x="131907" y="186291"/>
                </a:lnTo>
                <a:lnTo>
                  <a:pt x="234968" y="186291"/>
                </a:lnTo>
                <a:lnTo>
                  <a:pt x="287432" y="133755"/>
                </a:lnTo>
                <a:lnTo>
                  <a:pt x="292539" y="131257"/>
                </a:lnTo>
                <a:lnTo>
                  <a:pt x="395149" y="131257"/>
                </a:lnTo>
                <a:lnTo>
                  <a:pt x="383048" y="104560"/>
                </a:lnTo>
                <a:lnTo>
                  <a:pt x="339733" y="51297"/>
                </a:lnTo>
                <a:lnTo>
                  <a:pt x="292459" y="19776"/>
                </a:lnTo>
                <a:lnTo>
                  <a:pt x="238214" y="2763"/>
                </a:lnTo>
                <a:lnTo>
                  <a:pt x="224291" y="912"/>
                </a:lnTo>
                <a:lnTo>
                  <a:pt x="217327" y="0"/>
                </a:lnTo>
                <a:close/>
              </a:path>
              <a:path w="409575" h="409575">
                <a:moveTo>
                  <a:pt x="395149" y="131257"/>
                </a:moveTo>
                <a:lnTo>
                  <a:pt x="292539" y="131257"/>
                </a:lnTo>
                <a:lnTo>
                  <a:pt x="299031" y="132429"/>
                </a:lnTo>
                <a:lnTo>
                  <a:pt x="307341" y="136340"/>
                </a:lnTo>
                <a:lnTo>
                  <a:pt x="312185" y="143392"/>
                </a:lnTo>
                <a:lnTo>
                  <a:pt x="312961" y="151913"/>
                </a:lnTo>
                <a:lnTo>
                  <a:pt x="309065" y="160233"/>
                </a:lnTo>
                <a:lnTo>
                  <a:pt x="308220" y="161258"/>
                </a:lnTo>
                <a:lnTo>
                  <a:pt x="307254" y="162177"/>
                </a:lnTo>
                <a:lnTo>
                  <a:pt x="199316" y="270127"/>
                </a:lnTo>
                <a:lnTo>
                  <a:pt x="192358" y="275357"/>
                </a:lnTo>
                <a:lnTo>
                  <a:pt x="185404" y="277122"/>
                </a:lnTo>
                <a:lnTo>
                  <a:pt x="395577" y="277122"/>
                </a:lnTo>
                <a:lnTo>
                  <a:pt x="399624" y="266608"/>
                </a:lnTo>
                <a:lnTo>
                  <a:pt x="405329" y="243939"/>
                </a:lnTo>
                <a:lnTo>
                  <a:pt x="408421" y="220448"/>
                </a:lnTo>
                <a:lnTo>
                  <a:pt x="408500" y="219409"/>
                </a:lnTo>
                <a:lnTo>
                  <a:pt x="408860" y="218396"/>
                </a:lnTo>
                <a:lnTo>
                  <a:pt x="409086" y="217364"/>
                </a:lnTo>
                <a:lnTo>
                  <a:pt x="409086" y="191792"/>
                </a:lnTo>
                <a:lnTo>
                  <a:pt x="408054" y="184293"/>
                </a:lnTo>
                <a:lnTo>
                  <a:pt x="407275" y="176768"/>
                </a:lnTo>
                <a:lnTo>
                  <a:pt x="405944" y="169330"/>
                </a:lnTo>
                <a:lnTo>
                  <a:pt x="397075" y="135506"/>
                </a:lnTo>
                <a:lnTo>
                  <a:pt x="395149" y="131257"/>
                </a:lnTo>
                <a:close/>
              </a:path>
              <a:path w="409575" h="409575">
                <a:moveTo>
                  <a:pt x="234968" y="186291"/>
                </a:moveTo>
                <a:lnTo>
                  <a:pt x="131907" y="186291"/>
                </a:lnTo>
                <a:lnTo>
                  <a:pt x="137820" y="188269"/>
                </a:lnTo>
                <a:lnTo>
                  <a:pt x="183303" y="233800"/>
                </a:lnTo>
                <a:lnTo>
                  <a:pt x="184275" y="234672"/>
                </a:lnTo>
                <a:lnTo>
                  <a:pt x="186133" y="236424"/>
                </a:lnTo>
                <a:lnTo>
                  <a:pt x="187131" y="234965"/>
                </a:lnTo>
                <a:lnTo>
                  <a:pt x="187850" y="233473"/>
                </a:lnTo>
                <a:lnTo>
                  <a:pt x="234968" y="186291"/>
                </a:lnTo>
                <a:close/>
              </a:path>
            </a:pathLst>
          </a:custGeom>
          <a:solidFill>
            <a:srgbClr val="D6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128770" y="3421171"/>
            <a:ext cx="752983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dirty="0" err="1">
                <a:latin typeface="Arial"/>
                <a:cs typeface="Arial"/>
              </a:rPr>
              <a:t>Biết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và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thao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tác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được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ở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mức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90" dirty="0">
                <a:latin typeface="Arial"/>
                <a:cs typeface="Arial"/>
              </a:rPr>
              <a:t>độ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cơ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60" dirty="0">
                <a:latin typeface="Arial"/>
                <a:cs typeface="Arial"/>
              </a:rPr>
              <a:t>bản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trong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việc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khai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thác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các </a:t>
            </a:r>
            <a:r>
              <a:rPr sz="2400" spc="65" dirty="0">
                <a:latin typeface="Arial"/>
                <a:cs typeface="Arial"/>
              </a:rPr>
              <a:t>phần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110" dirty="0">
                <a:latin typeface="Arial"/>
                <a:cs typeface="Arial"/>
              </a:rPr>
              <a:t>mềm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có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ứng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65" dirty="0">
                <a:latin typeface="Arial"/>
                <a:cs typeface="Arial"/>
              </a:rPr>
              <a:t>dụng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trí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tuệ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spc="70" dirty="0" err="1">
                <a:latin typeface="Arial"/>
                <a:cs typeface="Arial"/>
              </a:rPr>
              <a:t>nhân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65" dirty="0" err="1">
                <a:latin typeface="Arial"/>
                <a:cs typeface="Arial"/>
              </a:rPr>
              <a:t>tạo</a:t>
            </a:r>
            <a:r>
              <a:rPr lang="en-US" sz="2400" spc="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(AI)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spc="50" dirty="0">
                <a:latin typeface="Arial"/>
                <a:cs typeface="Arial"/>
              </a:rPr>
              <a:t>để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xây</a:t>
            </a:r>
            <a:r>
              <a:rPr sz="2400" spc="190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dựng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giáo </a:t>
            </a:r>
            <a:r>
              <a:rPr sz="2400" dirty="0">
                <a:latin typeface="Arial"/>
                <a:cs typeface="Arial"/>
              </a:rPr>
              <a:t>án,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xây </a:t>
            </a:r>
            <a:r>
              <a:rPr sz="2400" spc="125" dirty="0">
                <a:latin typeface="Arial"/>
                <a:cs typeface="Arial"/>
              </a:rPr>
              <a:t>dựng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60" dirty="0">
                <a:latin typeface="Arial"/>
                <a:cs typeface="Arial"/>
              </a:rPr>
              <a:t>hình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ảnh,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video;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21349" y="3815842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17327" y="0"/>
                </a:moveTo>
                <a:lnTo>
                  <a:pt x="191759" y="0"/>
                </a:lnTo>
                <a:lnTo>
                  <a:pt x="184275" y="1032"/>
                </a:lnTo>
                <a:lnTo>
                  <a:pt x="176751" y="1838"/>
                </a:lnTo>
                <a:lnTo>
                  <a:pt x="138236" y="11042"/>
                </a:lnTo>
                <a:lnTo>
                  <a:pt x="83037" y="40097"/>
                </a:lnTo>
                <a:lnTo>
                  <a:pt x="38375" y="85366"/>
                </a:lnTo>
                <a:lnTo>
                  <a:pt x="10291" y="140452"/>
                </a:lnTo>
                <a:lnTo>
                  <a:pt x="1566" y="178080"/>
                </a:lnTo>
                <a:lnTo>
                  <a:pt x="894" y="184953"/>
                </a:lnTo>
                <a:lnTo>
                  <a:pt x="0" y="191792"/>
                </a:lnTo>
                <a:lnTo>
                  <a:pt x="0" y="217364"/>
                </a:lnTo>
                <a:lnTo>
                  <a:pt x="1046" y="224989"/>
                </a:lnTo>
                <a:lnTo>
                  <a:pt x="1813" y="232661"/>
                </a:lnTo>
                <a:lnTo>
                  <a:pt x="12114" y="273913"/>
                </a:lnTo>
                <a:lnTo>
                  <a:pt x="45237" y="332733"/>
                </a:lnTo>
                <a:lnTo>
                  <a:pt x="93398" y="376272"/>
                </a:lnTo>
                <a:lnTo>
                  <a:pt x="147156" y="400947"/>
                </a:lnTo>
                <a:lnTo>
                  <a:pt x="186765" y="408540"/>
                </a:lnTo>
                <a:lnTo>
                  <a:pt x="191759" y="409155"/>
                </a:lnTo>
                <a:lnTo>
                  <a:pt x="217327" y="409155"/>
                </a:lnTo>
                <a:lnTo>
                  <a:pt x="224804" y="408124"/>
                </a:lnTo>
                <a:lnTo>
                  <a:pt x="232348" y="407413"/>
                </a:lnTo>
                <a:lnTo>
                  <a:pt x="282892" y="393496"/>
                </a:lnTo>
                <a:lnTo>
                  <a:pt x="320652" y="373143"/>
                </a:lnTo>
                <a:lnTo>
                  <a:pt x="353051" y="345040"/>
                </a:lnTo>
                <a:lnTo>
                  <a:pt x="380096" y="309258"/>
                </a:lnTo>
                <a:lnTo>
                  <a:pt x="395577" y="277122"/>
                </a:lnTo>
                <a:lnTo>
                  <a:pt x="185404" y="277122"/>
                </a:lnTo>
                <a:lnTo>
                  <a:pt x="178467" y="275425"/>
                </a:lnTo>
                <a:lnTo>
                  <a:pt x="171558" y="270267"/>
                </a:lnTo>
                <a:lnTo>
                  <a:pt x="118497" y="217164"/>
                </a:lnTo>
                <a:lnTo>
                  <a:pt x="113671" y="209089"/>
                </a:lnTo>
                <a:lnTo>
                  <a:pt x="113398" y="200514"/>
                </a:lnTo>
                <a:lnTo>
                  <a:pt x="117311" y="193056"/>
                </a:lnTo>
                <a:lnTo>
                  <a:pt x="125043" y="188329"/>
                </a:lnTo>
                <a:lnTo>
                  <a:pt x="131907" y="186291"/>
                </a:lnTo>
                <a:lnTo>
                  <a:pt x="234968" y="186291"/>
                </a:lnTo>
                <a:lnTo>
                  <a:pt x="287432" y="133755"/>
                </a:lnTo>
                <a:lnTo>
                  <a:pt x="292539" y="131257"/>
                </a:lnTo>
                <a:lnTo>
                  <a:pt x="395149" y="131257"/>
                </a:lnTo>
                <a:lnTo>
                  <a:pt x="383048" y="104560"/>
                </a:lnTo>
                <a:lnTo>
                  <a:pt x="339733" y="51297"/>
                </a:lnTo>
                <a:lnTo>
                  <a:pt x="292459" y="19776"/>
                </a:lnTo>
                <a:lnTo>
                  <a:pt x="238214" y="2763"/>
                </a:lnTo>
                <a:lnTo>
                  <a:pt x="224291" y="912"/>
                </a:lnTo>
                <a:lnTo>
                  <a:pt x="217327" y="0"/>
                </a:lnTo>
                <a:close/>
              </a:path>
              <a:path w="409575" h="409575">
                <a:moveTo>
                  <a:pt x="395149" y="131257"/>
                </a:moveTo>
                <a:lnTo>
                  <a:pt x="292539" y="131257"/>
                </a:lnTo>
                <a:lnTo>
                  <a:pt x="299031" y="132429"/>
                </a:lnTo>
                <a:lnTo>
                  <a:pt x="307341" y="136340"/>
                </a:lnTo>
                <a:lnTo>
                  <a:pt x="312185" y="143392"/>
                </a:lnTo>
                <a:lnTo>
                  <a:pt x="312961" y="151913"/>
                </a:lnTo>
                <a:lnTo>
                  <a:pt x="309065" y="160233"/>
                </a:lnTo>
                <a:lnTo>
                  <a:pt x="308220" y="161258"/>
                </a:lnTo>
                <a:lnTo>
                  <a:pt x="307254" y="162177"/>
                </a:lnTo>
                <a:lnTo>
                  <a:pt x="199316" y="270127"/>
                </a:lnTo>
                <a:lnTo>
                  <a:pt x="192358" y="275357"/>
                </a:lnTo>
                <a:lnTo>
                  <a:pt x="185404" y="277122"/>
                </a:lnTo>
                <a:lnTo>
                  <a:pt x="395577" y="277122"/>
                </a:lnTo>
                <a:lnTo>
                  <a:pt x="399624" y="266608"/>
                </a:lnTo>
                <a:lnTo>
                  <a:pt x="405329" y="243939"/>
                </a:lnTo>
                <a:lnTo>
                  <a:pt x="408421" y="220448"/>
                </a:lnTo>
                <a:lnTo>
                  <a:pt x="408500" y="219409"/>
                </a:lnTo>
                <a:lnTo>
                  <a:pt x="408860" y="218396"/>
                </a:lnTo>
                <a:lnTo>
                  <a:pt x="409086" y="217364"/>
                </a:lnTo>
                <a:lnTo>
                  <a:pt x="409086" y="191792"/>
                </a:lnTo>
                <a:lnTo>
                  <a:pt x="408054" y="184293"/>
                </a:lnTo>
                <a:lnTo>
                  <a:pt x="407275" y="176768"/>
                </a:lnTo>
                <a:lnTo>
                  <a:pt x="405944" y="169330"/>
                </a:lnTo>
                <a:lnTo>
                  <a:pt x="397075" y="135506"/>
                </a:lnTo>
                <a:lnTo>
                  <a:pt x="395149" y="131257"/>
                </a:lnTo>
                <a:close/>
              </a:path>
              <a:path w="409575" h="409575">
                <a:moveTo>
                  <a:pt x="234968" y="186291"/>
                </a:moveTo>
                <a:lnTo>
                  <a:pt x="131907" y="186291"/>
                </a:lnTo>
                <a:lnTo>
                  <a:pt x="137820" y="188269"/>
                </a:lnTo>
                <a:lnTo>
                  <a:pt x="183303" y="233800"/>
                </a:lnTo>
                <a:lnTo>
                  <a:pt x="184275" y="234672"/>
                </a:lnTo>
                <a:lnTo>
                  <a:pt x="186133" y="236424"/>
                </a:lnTo>
                <a:lnTo>
                  <a:pt x="187131" y="234965"/>
                </a:lnTo>
                <a:lnTo>
                  <a:pt x="187850" y="233473"/>
                </a:lnTo>
                <a:lnTo>
                  <a:pt x="234968" y="186291"/>
                </a:lnTo>
                <a:close/>
              </a:path>
            </a:pathLst>
          </a:custGeom>
          <a:solidFill>
            <a:srgbClr val="D6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102100" y="5236947"/>
            <a:ext cx="7760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Biết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thiết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kế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và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65" dirty="0">
                <a:latin typeface="Arial"/>
                <a:cs typeface="Arial"/>
              </a:rPr>
              <a:t>xuất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60" dirty="0">
                <a:latin typeface="Arial"/>
                <a:cs typeface="Arial"/>
              </a:rPr>
              <a:t>bản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sách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65" dirty="0">
                <a:latin typeface="Arial"/>
                <a:cs typeface="Arial"/>
              </a:rPr>
              <a:t>điện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tử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ở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mức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85" dirty="0">
                <a:latin typeface="Arial"/>
                <a:cs typeface="Arial"/>
              </a:rPr>
              <a:t>độ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cơ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bản.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22529" y="5209528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17327" y="0"/>
                </a:moveTo>
                <a:lnTo>
                  <a:pt x="191759" y="0"/>
                </a:lnTo>
                <a:lnTo>
                  <a:pt x="184275" y="1032"/>
                </a:lnTo>
                <a:lnTo>
                  <a:pt x="176751" y="1838"/>
                </a:lnTo>
                <a:lnTo>
                  <a:pt x="138236" y="11042"/>
                </a:lnTo>
                <a:lnTo>
                  <a:pt x="83037" y="40097"/>
                </a:lnTo>
                <a:lnTo>
                  <a:pt x="38375" y="85366"/>
                </a:lnTo>
                <a:lnTo>
                  <a:pt x="10291" y="140452"/>
                </a:lnTo>
                <a:lnTo>
                  <a:pt x="1566" y="178080"/>
                </a:lnTo>
                <a:lnTo>
                  <a:pt x="894" y="184953"/>
                </a:lnTo>
                <a:lnTo>
                  <a:pt x="0" y="191792"/>
                </a:lnTo>
                <a:lnTo>
                  <a:pt x="0" y="217364"/>
                </a:lnTo>
                <a:lnTo>
                  <a:pt x="1046" y="224989"/>
                </a:lnTo>
                <a:lnTo>
                  <a:pt x="1813" y="232661"/>
                </a:lnTo>
                <a:lnTo>
                  <a:pt x="12114" y="273913"/>
                </a:lnTo>
                <a:lnTo>
                  <a:pt x="45237" y="332733"/>
                </a:lnTo>
                <a:lnTo>
                  <a:pt x="93398" y="376272"/>
                </a:lnTo>
                <a:lnTo>
                  <a:pt x="147156" y="400947"/>
                </a:lnTo>
                <a:lnTo>
                  <a:pt x="186765" y="408540"/>
                </a:lnTo>
                <a:lnTo>
                  <a:pt x="191759" y="409155"/>
                </a:lnTo>
                <a:lnTo>
                  <a:pt x="217327" y="409155"/>
                </a:lnTo>
                <a:lnTo>
                  <a:pt x="224804" y="408124"/>
                </a:lnTo>
                <a:lnTo>
                  <a:pt x="232348" y="407413"/>
                </a:lnTo>
                <a:lnTo>
                  <a:pt x="282892" y="393496"/>
                </a:lnTo>
                <a:lnTo>
                  <a:pt x="320652" y="373143"/>
                </a:lnTo>
                <a:lnTo>
                  <a:pt x="353051" y="345040"/>
                </a:lnTo>
                <a:lnTo>
                  <a:pt x="380096" y="309258"/>
                </a:lnTo>
                <a:lnTo>
                  <a:pt x="395577" y="277122"/>
                </a:lnTo>
                <a:lnTo>
                  <a:pt x="185404" y="277122"/>
                </a:lnTo>
                <a:lnTo>
                  <a:pt x="178467" y="275425"/>
                </a:lnTo>
                <a:lnTo>
                  <a:pt x="171558" y="270267"/>
                </a:lnTo>
                <a:lnTo>
                  <a:pt x="118497" y="217164"/>
                </a:lnTo>
                <a:lnTo>
                  <a:pt x="113671" y="209089"/>
                </a:lnTo>
                <a:lnTo>
                  <a:pt x="113398" y="200514"/>
                </a:lnTo>
                <a:lnTo>
                  <a:pt x="117311" y="193056"/>
                </a:lnTo>
                <a:lnTo>
                  <a:pt x="125043" y="188329"/>
                </a:lnTo>
                <a:lnTo>
                  <a:pt x="131907" y="186291"/>
                </a:lnTo>
                <a:lnTo>
                  <a:pt x="234968" y="186291"/>
                </a:lnTo>
                <a:lnTo>
                  <a:pt x="287432" y="133755"/>
                </a:lnTo>
                <a:lnTo>
                  <a:pt x="292539" y="131257"/>
                </a:lnTo>
                <a:lnTo>
                  <a:pt x="395149" y="131257"/>
                </a:lnTo>
                <a:lnTo>
                  <a:pt x="383048" y="104560"/>
                </a:lnTo>
                <a:lnTo>
                  <a:pt x="339733" y="51297"/>
                </a:lnTo>
                <a:lnTo>
                  <a:pt x="292459" y="19776"/>
                </a:lnTo>
                <a:lnTo>
                  <a:pt x="238214" y="2763"/>
                </a:lnTo>
                <a:lnTo>
                  <a:pt x="224291" y="912"/>
                </a:lnTo>
                <a:lnTo>
                  <a:pt x="217327" y="0"/>
                </a:lnTo>
                <a:close/>
              </a:path>
              <a:path w="409575" h="409575">
                <a:moveTo>
                  <a:pt x="395149" y="131257"/>
                </a:moveTo>
                <a:lnTo>
                  <a:pt x="292539" y="131257"/>
                </a:lnTo>
                <a:lnTo>
                  <a:pt x="299031" y="132429"/>
                </a:lnTo>
                <a:lnTo>
                  <a:pt x="307341" y="136340"/>
                </a:lnTo>
                <a:lnTo>
                  <a:pt x="312185" y="143392"/>
                </a:lnTo>
                <a:lnTo>
                  <a:pt x="312961" y="151913"/>
                </a:lnTo>
                <a:lnTo>
                  <a:pt x="309065" y="160233"/>
                </a:lnTo>
                <a:lnTo>
                  <a:pt x="308220" y="161258"/>
                </a:lnTo>
                <a:lnTo>
                  <a:pt x="307254" y="162177"/>
                </a:lnTo>
                <a:lnTo>
                  <a:pt x="199316" y="270127"/>
                </a:lnTo>
                <a:lnTo>
                  <a:pt x="192358" y="275357"/>
                </a:lnTo>
                <a:lnTo>
                  <a:pt x="185404" y="277122"/>
                </a:lnTo>
                <a:lnTo>
                  <a:pt x="395577" y="277122"/>
                </a:lnTo>
                <a:lnTo>
                  <a:pt x="399624" y="266608"/>
                </a:lnTo>
                <a:lnTo>
                  <a:pt x="405329" y="243939"/>
                </a:lnTo>
                <a:lnTo>
                  <a:pt x="408421" y="220448"/>
                </a:lnTo>
                <a:lnTo>
                  <a:pt x="408500" y="219409"/>
                </a:lnTo>
                <a:lnTo>
                  <a:pt x="408860" y="218396"/>
                </a:lnTo>
                <a:lnTo>
                  <a:pt x="409086" y="217364"/>
                </a:lnTo>
                <a:lnTo>
                  <a:pt x="409086" y="191792"/>
                </a:lnTo>
                <a:lnTo>
                  <a:pt x="408054" y="184293"/>
                </a:lnTo>
                <a:lnTo>
                  <a:pt x="407275" y="176768"/>
                </a:lnTo>
                <a:lnTo>
                  <a:pt x="405944" y="169330"/>
                </a:lnTo>
                <a:lnTo>
                  <a:pt x="397075" y="135506"/>
                </a:lnTo>
                <a:lnTo>
                  <a:pt x="395149" y="131257"/>
                </a:lnTo>
                <a:close/>
              </a:path>
              <a:path w="409575" h="409575">
                <a:moveTo>
                  <a:pt x="234968" y="186291"/>
                </a:moveTo>
                <a:lnTo>
                  <a:pt x="131907" y="186291"/>
                </a:lnTo>
                <a:lnTo>
                  <a:pt x="137820" y="188269"/>
                </a:lnTo>
                <a:lnTo>
                  <a:pt x="183303" y="233800"/>
                </a:lnTo>
                <a:lnTo>
                  <a:pt x="184275" y="234672"/>
                </a:lnTo>
                <a:lnTo>
                  <a:pt x="186133" y="236424"/>
                </a:lnTo>
                <a:lnTo>
                  <a:pt x="187131" y="234965"/>
                </a:lnTo>
                <a:lnTo>
                  <a:pt x="187850" y="233473"/>
                </a:lnTo>
                <a:lnTo>
                  <a:pt x="234968" y="186291"/>
                </a:lnTo>
                <a:close/>
              </a:path>
            </a:pathLst>
          </a:custGeom>
          <a:solidFill>
            <a:srgbClr val="D61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84407" y="5550408"/>
            <a:ext cx="1308100" cy="1308100"/>
          </a:xfrm>
          <a:custGeom>
            <a:avLst/>
            <a:gdLst/>
            <a:ahLst/>
            <a:cxnLst/>
            <a:rect l="l" t="t" r="r" b="b"/>
            <a:pathLst>
              <a:path w="1308100" h="1308100">
                <a:moveTo>
                  <a:pt x="1187196" y="0"/>
                </a:moveTo>
                <a:lnTo>
                  <a:pt x="1139445" y="942"/>
                </a:lnTo>
                <a:lnTo>
                  <a:pt x="1092173" y="3747"/>
                </a:lnTo>
                <a:lnTo>
                  <a:pt x="1045416" y="8377"/>
                </a:lnTo>
                <a:lnTo>
                  <a:pt x="999208" y="14798"/>
                </a:lnTo>
                <a:lnTo>
                  <a:pt x="953585" y="22975"/>
                </a:lnTo>
                <a:lnTo>
                  <a:pt x="908583" y="32872"/>
                </a:lnTo>
                <a:lnTo>
                  <a:pt x="864237" y="44453"/>
                </a:lnTo>
                <a:lnTo>
                  <a:pt x="820583" y="57682"/>
                </a:lnTo>
                <a:lnTo>
                  <a:pt x="777655" y="72526"/>
                </a:lnTo>
                <a:lnTo>
                  <a:pt x="735490" y="88947"/>
                </a:lnTo>
                <a:lnTo>
                  <a:pt x="694123" y="106911"/>
                </a:lnTo>
                <a:lnTo>
                  <a:pt x="653589" y="126381"/>
                </a:lnTo>
                <a:lnTo>
                  <a:pt x="613924" y="147324"/>
                </a:lnTo>
                <a:lnTo>
                  <a:pt x="575164" y="169702"/>
                </a:lnTo>
                <a:lnTo>
                  <a:pt x="537343" y="193481"/>
                </a:lnTo>
                <a:lnTo>
                  <a:pt x="500497" y="218626"/>
                </a:lnTo>
                <a:lnTo>
                  <a:pt x="464662" y="245100"/>
                </a:lnTo>
                <a:lnTo>
                  <a:pt x="429873" y="272868"/>
                </a:lnTo>
                <a:lnTo>
                  <a:pt x="396165" y="301896"/>
                </a:lnTo>
                <a:lnTo>
                  <a:pt x="363575" y="332146"/>
                </a:lnTo>
                <a:lnTo>
                  <a:pt x="332137" y="363585"/>
                </a:lnTo>
                <a:lnTo>
                  <a:pt x="301887" y="396176"/>
                </a:lnTo>
                <a:lnTo>
                  <a:pt x="272860" y="429883"/>
                </a:lnTo>
                <a:lnTo>
                  <a:pt x="245092" y="464673"/>
                </a:lnTo>
                <a:lnTo>
                  <a:pt x="218619" y="500508"/>
                </a:lnTo>
                <a:lnTo>
                  <a:pt x="193475" y="537354"/>
                </a:lnTo>
                <a:lnTo>
                  <a:pt x="169696" y="575175"/>
                </a:lnTo>
                <a:lnTo>
                  <a:pt x="147318" y="613936"/>
                </a:lnTo>
                <a:lnTo>
                  <a:pt x="126377" y="653601"/>
                </a:lnTo>
                <a:lnTo>
                  <a:pt x="106907" y="694134"/>
                </a:lnTo>
                <a:lnTo>
                  <a:pt x="88943" y="735501"/>
                </a:lnTo>
                <a:lnTo>
                  <a:pt x="72523" y="777665"/>
                </a:lnTo>
                <a:lnTo>
                  <a:pt x="57680" y="820592"/>
                </a:lnTo>
                <a:lnTo>
                  <a:pt x="44451" y="864246"/>
                </a:lnTo>
                <a:lnTo>
                  <a:pt x="32870" y="908591"/>
                </a:lnTo>
                <a:lnTo>
                  <a:pt x="22974" y="953592"/>
                </a:lnTo>
                <a:lnTo>
                  <a:pt x="14798" y="999214"/>
                </a:lnTo>
                <a:lnTo>
                  <a:pt x="8377" y="1045420"/>
                </a:lnTo>
                <a:lnTo>
                  <a:pt x="3746" y="1092177"/>
                </a:lnTo>
                <a:lnTo>
                  <a:pt x="942" y="1139447"/>
                </a:lnTo>
                <a:lnTo>
                  <a:pt x="0" y="1187195"/>
                </a:lnTo>
                <a:lnTo>
                  <a:pt x="942" y="1234944"/>
                </a:lnTo>
                <a:lnTo>
                  <a:pt x="3746" y="1282214"/>
                </a:lnTo>
                <a:lnTo>
                  <a:pt x="6259" y="1307589"/>
                </a:lnTo>
                <a:lnTo>
                  <a:pt x="429623" y="1307589"/>
                </a:lnTo>
                <a:lnTo>
                  <a:pt x="425840" y="1283448"/>
                </a:lnTo>
                <a:lnTo>
                  <a:pt x="421371" y="1235723"/>
                </a:lnTo>
                <a:lnTo>
                  <a:pt x="419862" y="1187195"/>
                </a:lnTo>
                <a:lnTo>
                  <a:pt x="421371" y="1138668"/>
                </a:lnTo>
                <a:lnTo>
                  <a:pt x="425840" y="1090943"/>
                </a:lnTo>
                <a:lnTo>
                  <a:pt x="433178" y="1044110"/>
                </a:lnTo>
                <a:lnTo>
                  <a:pt x="443296" y="998258"/>
                </a:lnTo>
                <a:lnTo>
                  <a:pt x="456103" y="953478"/>
                </a:lnTo>
                <a:lnTo>
                  <a:pt x="471510" y="909860"/>
                </a:lnTo>
                <a:lnTo>
                  <a:pt x="489427" y="867493"/>
                </a:lnTo>
                <a:lnTo>
                  <a:pt x="509764" y="826468"/>
                </a:lnTo>
                <a:lnTo>
                  <a:pt x="532431" y="786874"/>
                </a:lnTo>
                <a:lnTo>
                  <a:pt x="557339" y="748801"/>
                </a:lnTo>
                <a:lnTo>
                  <a:pt x="584397" y="712340"/>
                </a:lnTo>
                <a:lnTo>
                  <a:pt x="613515" y="677579"/>
                </a:lnTo>
                <a:lnTo>
                  <a:pt x="644604" y="644609"/>
                </a:lnTo>
                <a:lnTo>
                  <a:pt x="677574" y="613519"/>
                </a:lnTo>
                <a:lnTo>
                  <a:pt x="712334" y="584401"/>
                </a:lnTo>
                <a:lnTo>
                  <a:pt x="748796" y="557342"/>
                </a:lnTo>
                <a:lnTo>
                  <a:pt x="786869" y="532434"/>
                </a:lnTo>
                <a:lnTo>
                  <a:pt x="826463" y="509767"/>
                </a:lnTo>
                <a:lnTo>
                  <a:pt x="867488" y="489429"/>
                </a:lnTo>
                <a:lnTo>
                  <a:pt x="909855" y="471512"/>
                </a:lnTo>
                <a:lnTo>
                  <a:pt x="953473" y="456104"/>
                </a:lnTo>
                <a:lnTo>
                  <a:pt x="998254" y="443297"/>
                </a:lnTo>
                <a:lnTo>
                  <a:pt x="1044106" y="433179"/>
                </a:lnTo>
                <a:lnTo>
                  <a:pt x="1090940" y="425840"/>
                </a:lnTo>
                <a:lnTo>
                  <a:pt x="1138667" y="421371"/>
                </a:lnTo>
                <a:lnTo>
                  <a:pt x="1187196" y="419861"/>
                </a:lnTo>
                <a:lnTo>
                  <a:pt x="1307592" y="419861"/>
                </a:lnTo>
                <a:lnTo>
                  <a:pt x="1307592" y="6259"/>
                </a:lnTo>
                <a:lnTo>
                  <a:pt x="1282218" y="3747"/>
                </a:lnTo>
                <a:lnTo>
                  <a:pt x="1234946" y="942"/>
                </a:lnTo>
                <a:lnTo>
                  <a:pt x="1187196" y="0"/>
                </a:lnTo>
                <a:close/>
              </a:path>
              <a:path w="1308100" h="1308100">
                <a:moveTo>
                  <a:pt x="1307592" y="419861"/>
                </a:moveTo>
                <a:lnTo>
                  <a:pt x="1187196" y="419861"/>
                </a:lnTo>
                <a:lnTo>
                  <a:pt x="1235724" y="421371"/>
                </a:lnTo>
                <a:lnTo>
                  <a:pt x="1283451" y="425840"/>
                </a:lnTo>
                <a:lnTo>
                  <a:pt x="1307592" y="429623"/>
                </a:lnTo>
                <a:lnTo>
                  <a:pt x="1307592" y="419861"/>
                </a:lnTo>
                <a:close/>
              </a:path>
            </a:pathLst>
          </a:custGeom>
          <a:solidFill>
            <a:srgbClr val="CE112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798" y="413080"/>
            <a:ext cx="349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D61820"/>
                </a:solidFill>
                <a:latin typeface="Arial"/>
                <a:cs typeface="Arial"/>
              </a:rPr>
              <a:t>2.3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5441" y="414273"/>
            <a:ext cx="10779760" cy="6009640"/>
            <a:chOff x="615441" y="414273"/>
            <a:chExt cx="10779760" cy="6009640"/>
          </a:xfrm>
        </p:grpSpPr>
        <p:sp>
          <p:nvSpPr>
            <p:cNvPr id="4" name="object 4"/>
            <p:cNvSpPr/>
            <p:nvPr/>
          </p:nvSpPr>
          <p:spPr>
            <a:xfrm>
              <a:off x="621791" y="420623"/>
              <a:ext cx="213360" cy="312420"/>
            </a:xfrm>
            <a:custGeom>
              <a:avLst/>
              <a:gdLst/>
              <a:ahLst/>
              <a:cxnLst/>
              <a:rect l="l" t="t" r="r" b="b"/>
              <a:pathLst>
                <a:path w="213359" h="312420">
                  <a:moveTo>
                    <a:pt x="213080" y="0"/>
                  </a:moveTo>
                  <a:lnTo>
                    <a:pt x="54864" y="158241"/>
                  </a:lnTo>
                </a:path>
                <a:path w="213359" h="312420">
                  <a:moveTo>
                    <a:pt x="210311" y="312420"/>
                  </a:moveTo>
                  <a:lnTo>
                    <a:pt x="54864" y="156972"/>
                  </a:lnTo>
                </a:path>
                <a:path w="213359" h="312420">
                  <a:moveTo>
                    <a:pt x="77723" y="79248"/>
                  </a:moveTo>
                  <a:lnTo>
                    <a:pt x="0" y="156972"/>
                  </a:lnTo>
                </a:path>
                <a:path w="213359" h="312420">
                  <a:moveTo>
                    <a:pt x="77723" y="234696"/>
                  </a:moveTo>
                  <a:lnTo>
                    <a:pt x="0" y="156972"/>
                  </a:lnTo>
                </a:path>
              </a:pathLst>
            </a:custGeom>
            <a:ln w="12700">
              <a:solidFill>
                <a:srgbClr val="D618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1347" y="1072895"/>
              <a:ext cx="7920228" cy="365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2792" y="1885187"/>
              <a:ext cx="10215880" cy="4356100"/>
            </a:xfrm>
            <a:custGeom>
              <a:avLst/>
              <a:gdLst/>
              <a:ahLst/>
              <a:cxnLst/>
              <a:rect l="l" t="t" r="r" b="b"/>
              <a:pathLst>
                <a:path w="10215880" h="4356100">
                  <a:moveTo>
                    <a:pt x="10215372" y="275463"/>
                  </a:moveTo>
                  <a:lnTo>
                    <a:pt x="10210927" y="225945"/>
                  </a:lnTo>
                  <a:lnTo>
                    <a:pt x="10198138" y="179349"/>
                  </a:lnTo>
                  <a:lnTo>
                    <a:pt x="10177755" y="136436"/>
                  </a:lnTo>
                  <a:lnTo>
                    <a:pt x="10150589" y="97993"/>
                  </a:lnTo>
                  <a:lnTo>
                    <a:pt x="10117379" y="64782"/>
                  </a:lnTo>
                  <a:lnTo>
                    <a:pt x="10078936" y="37617"/>
                  </a:lnTo>
                  <a:lnTo>
                    <a:pt x="10036023" y="17233"/>
                  </a:lnTo>
                  <a:lnTo>
                    <a:pt x="9989426" y="4445"/>
                  </a:lnTo>
                  <a:lnTo>
                    <a:pt x="9939909" y="0"/>
                  </a:lnTo>
                  <a:lnTo>
                    <a:pt x="275463" y="0"/>
                  </a:lnTo>
                  <a:lnTo>
                    <a:pt x="225933" y="4445"/>
                  </a:lnTo>
                  <a:lnTo>
                    <a:pt x="179336" y="17233"/>
                  </a:lnTo>
                  <a:lnTo>
                    <a:pt x="136423" y="37617"/>
                  </a:lnTo>
                  <a:lnTo>
                    <a:pt x="97980" y="64782"/>
                  </a:lnTo>
                  <a:lnTo>
                    <a:pt x="64770" y="97993"/>
                  </a:lnTo>
                  <a:lnTo>
                    <a:pt x="37604" y="136436"/>
                  </a:lnTo>
                  <a:lnTo>
                    <a:pt x="17221" y="179349"/>
                  </a:lnTo>
                  <a:lnTo>
                    <a:pt x="4432" y="225945"/>
                  </a:lnTo>
                  <a:lnTo>
                    <a:pt x="0" y="275463"/>
                  </a:lnTo>
                  <a:lnTo>
                    <a:pt x="0" y="4080141"/>
                  </a:lnTo>
                  <a:lnTo>
                    <a:pt x="4432" y="4129659"/>
                  </a:lnTo>
                  <a:lnTo>
                    <a:pt x="17221" y="4176268"/>
                  </a:lnTo>
                  <a:lnTo>
                    <a:pt x="37604" y="4219181"/>
                  </a:lnTo>
                  <a:lnTo>
                    <a:pt x="64770" y="4257624"/>
                  </a:lnTo>
                  <a:lnTo>
                    <a:pt x="97980" y="4290822"/>
                  </a:lnTo>
                  <a:lnTo>
                    <a:pt x="136423" y="4317987"/>
                  </a:lnTo>
                  <a:lnTo>
                    <a:pt x="179336" y="4338371"/>
                  </a:lnTo>
                  <a:lnTo>
                    <a:pt x="225933" y="4351159"/>
                  </a:lnTo>
                  <a:lnTo>
                    <a:pt x="275463" y="4355592"/>
                  </a:lnTo>
                  <a:lnTo>
                    <a:pt x="9939909" y="4355592"/>
                  </a:lnTo>
                  <a:lnTo>
                    <a:pt x="9989426" y="4351159"/>
                  </a:lnTo>
                  <a:lnTo>
                    <a:pt x="10036023" y="4338371"/>
                  </a:lnTo>
                  <a:lnTo>
                    <a:pt x="10078936" y="4317987"/>
                  </a:lnTo>
                  <a:lnTo>
                    <a:pt x="10117379" y="4290822"/>
                  </a:lnTo>
                  <a:lnTo>
                    <a:pt x="10150589" y="4257624"/>
                  </a:lnTo>
                  <a:lnTo>
                    <a:pt x="10177755" y="4219181"/>
                  </a:lnTo>
                  <a:lnTo>
                    <a:pt x="10198138" y="4176268"/>
                  </a:lnTo>
                  <a:lnTo>
                    <a:pt x="10210927" y="4129659"/>
                  </a:lnTo>
                  <a:lnTo>
                    <a:pt x="10215372" y="4080141"/>
                  </a:lnTo>
                  <a:lnTo>
                    <a:pt x="10215372" y="275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2103" y="1700784"/>
              <a:ext cx="10556875" cy="4716780"/>
            </a:xfrm>
            <a:custGeom>
              <a:avLst/>
              <a:gdLst/>
              <a:ahLst/>
              <a:cxnLst/>
              <a:rect l="l" t="t" r="r" b="b"/>
              <a:pathLst>
                <a:path w="10556875" h="4716780">
                  <a:moveTo>
                    <a:pt x="0" y="331850"/>
                  </a:moveTo>
                  <a:lnTo>
                    <a:pt x="3598" y="282815"/>
                  </a:lnTo>
                  <a:lnTo>
                    <a:pt x="14051" y="236013"/>
                  </a:lnTo>
                  <a:lnTo>
                    <a:pt x="30846" y="191957"/>
                  </a:lnTo>
                  <a:lnTo>
                    <a:pt x="53468" y="151161"/>
                  </a:lnTo>
                  <a:lnTo>
                    <a:pt x="81404" y="114138"/>
                  </a:lnTo>
                  <a:lnTo>
                    <a:pt x="114142" y="81402"/>
                  </a:lnTo>
                  <a:lnTo>
                    <a:pt x="151167" y="53467"/>
                  </a:lnTo>
                  <a:lnTo>
                    <a:pt x="191967" y="30845"/>
                  </a:lnTo>
                  <a:lnTo>
                    <a:pt x="236027" y="14051"/>
                  </a:lnTo>
                  <a:lnTo>
                    <a:pt x="282835" y="3598"/>
                  </a:lnTo>
                  <a:lnTo>
                    <a:pt x="331876" y="0"/>
                  </a:lnTo>
                  <a:lnTo>
                    <a:pt x="10224897" y="0"/>
                  </a:lnTo>
                  <a:lnTo>
                    <a:pt x="10273932" y="3598"/>
                  </a:lnTo>
                  <a:lnTo>
                    <a:pt x="10320734" y="14051"/>
                  </a:lnTo>
                  <a:lnTo>
                    <a:pt x="10364790" y="30845"/>
                  </a:lnTo>
                  <a:lnTo>
                    <a:pt x="10405586" y="53467"/>
                  </a:lnTo>
                  <a:lnTo>
                    <a:pt x="10442609" y="81402"/>
                  </a:lnTo>
                  <a:lnTo>
                    <a:pt x="10475345" y="114138"/>
                  </a:lnTo>
                  <a:lnTo>
                    <a:pt x="10503280" y="151161"/>
                  </a:lnTo>
                  <a:lnTo>
                    <a:pt x="10525902" y="191957"/>
                  </a:lnTo>
                  <a:lnTo>
                    <a:pt x="10542696" y="236013"/>
                  </a:lnTo>
                  <a:lnTo>
                    <a:pt x="10553149" y="282815"/>
                  </a:lnTo>
                  <a:lnTo>
                    <a:pt x="10556748" y="331850"/>
                  </a:lnTo>
                  <a:lnTo>
                    <a:pt x="10556748" y="4384903"/>
                  </a:lnTo>
                  <a:lnTo>
                    <a:pt x="10553149" y="4433944"/>
                  </a:lnTo>
                  <a:lnTo>
                    <a:pt x="10542696" y="4480752"/>
                  </a:lnTo>
                  <a:lnTo>
                    <a:pt x="10525902" y="4524812"/>
                  </a:lnTo>
                  <a:lnTo>
                    <a:pt x="10503280" y="4565612"/>
                  </a:lnTo>
                  <a:lnTo>
                    <a:pt x="10475345" y="4602637"/>
                  </a:lnTo>
                  <a:lnTo>
                    <a:pt x="10442609" y="4635375"/>
                  </a:lnTo>
                  <a:lnTo>
                    <a:pt x="10405586" y="4663311"/>
                  </a:lnTo>
                  <a:lnTo>
                    <a:pt x="10364790" y="4685933"/>
                  </a:lnTo>
                  <a:lnTo>
                    <a:pt x="10320734" y="4702728"/>
                  </a:lnTo>
                  <a:lnTo>
                    <a:pt x="10273932" y="4713181"/>
                  </a:lnTo>
                  <a:lnTo>
                    <a:pt x="10224897" y="4716780"/>
                  </a:lnTo>
                  <a:lnTo>
                    <a:pt x="331876" y="4716780"/>
                  </a:lnTo>
                  <a:lnTo>
                    <a:pt x="282835" y="4713181"/>
                  </a:lnTo>
                  <a:lnTo>
                    <a:pt x="236027" y="4702728"/>
                  </a:lnTo>
                  <a:lnTo>
                    <a:pt x="191967" y="4685933"/>
                  </a:lnTo>
                  <a:lnTo>
                    <a:pt x="151167" y="4663311"/>
                  </a:lnTo>
                  <a:lnTo>
                    <a:pt x="114142" y="4635375"/>
                  </a:lnTo>
                  <a:lnTo>
                    <a:pt x="81404" y="4602637"/>
                  </a:lnTo>
                  <a:lnTo>
                    <a:pt x="53468" y="4565612"/>
                  </a:lnTo>
                  <a:lnTo>
                    <a:pt x="30846" y="4524812"/>
                  </a:lnTo>
                  <a:lnTo>
                    <a:pt x="14051" y="4480752"/>
                  </a:lnTo>
                  <a:lnTo>
                    <a:pt x="3598" y="4433944"/>
                  </a:lnTo>
                  <a:lnTo>
                    <a:pt x="0" y="4384903"/>
                  </a:lnTo>
                  <a:lnTo>
                    <a:pt x="0" y="331850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49880" y="1431035"/>
              <a:ext cx="6492240" cy="666115"/>
            </a:xfrm>
            <a:custGeom>
              <a:avLst/>
              <a:gdLst/>
              <a:ahLst/>
              <a:cxnLst/>
              <a:rect l="l" t="t" r="r" b="b"/>
              <a:pathLst>
                <a:path w="6492240" h="666114">
                  <a:moveTo>
                    <a:pt x="6159246" y="0"/>
                  </a:moveTo>
                  <a:lnTo>
                    <a:pt x="332994" y="0"/>
                  </a:lnTo>
                  <a:lnTo>
                    <a:pt x="283789" y="3610"/>
                  </a:lnTo>
                  <a:lnTo>
                    <a:pt x="236825" y="14099"/>
                  </a:lnTo>
                  <a:lnTo>
                    <a:pt x="192617" y="30951"/>
                  </a:lnTo>
                  <a:lnTo>
                    <a:pt x="151680" y="53650"/>
                  </a:lnTo>
                  <a:lnTo>
                    <a:pt x="114530" y="81681"/>
                  </a:lnTo>
                  <a:lnTo>
                    <a:pt x="81681" y="114530"/>
                  </a:lnTo>
                  <a:lnTo>
                    <a:pt x="53650" y="151680"/>
                  </a:lnTo>
                  <a:lnTo>
                    <a:pt x="30951" y="192617"/>
                  </a:lnTo>
                  <a:lnTo>
                    <a:pt x="14099" y="236825"/>
                  </a:lnTo>
                  <a:lnTo>
                    <a:pt x="3610" y="283789"/>
                  </a:lnTo>
                  <a:lnTo>
                    <a:pt x="0" y="332993"/>
                  </a:lnTo>
                  <a:lnTo>
                    <a:pt x="3610" y="382198"/>
                  </a:lnTo>
                  <a:lnTo>
                    <a:pt x="14099" y="429162"/>
                  </a:lnTo>
                  <a:lnTo>
                    <a:pt x="30951" y="473370"/>
                  </a:lnTo>
                  <a:lnTo>
                    <a:pt x="53650" y="514307"/>
                  </a:lnTo>
                  <a:lnTo>
                    <a:pt x="81681" y="551457"/>
                  </a:lnTo>
                  <a:lnTo>
                    <a:pt x="114530" y="584306"/>
                  </a:lnTo>
                  <a:lnTo>
                    <a:pt x="151680" y="612337"/>
                  </a:lnTo>
                  <a:lnTo>
                    <a:pt x="192617" y="635036"/>
                  </a:lnTo>
                  <a:lnTo>
                    <a:pt x="236825" y="651888"/>
                  </a:lnTo>
                  <a:lnTo>
                    <a:pt x="283789" y="662377"/>
                  </a:lnTo>
                  <a:lnTo>
                    <a:pt x="332994" y="665988"/>
                  </a:lnTo>
                  <a:lnTo>
                    <a:pt x="6159246" y="665988"/>
                  </a:lnTo>
                  <a:lnTo>
                    <a:pt x="6208450" y="662377"/>
                  </a:lnTo>
                  <a:lnTo>
                    <a:pt x="6255414" y="651888"/>
                  </a:lnTo>
                  <a:lnTo>
                    <a:pt x="6299622" y="635036"/>
                  </a:lnTo>
                  <a:lnTo>
                    <a:pt x="6340559" y="612337"/>
                  </a:lnTo>
                  <a:lnTo>
                    <a:pt x="6377709" y="584306"/>
                  </a:lnTo>
                  <a:lnTo>
                    <a:pt x="6410558" y="551457"/>
                  </a:lnTo>
                  <a:lnTo>
                    <a:pt x="6438589" y="514307"/>
                  </a:lnTo>
                  <a:lnTo>
                    <a:pt x="6461288" y="473370"/>
                  </a:lnTo>
                  <a:lnTo>
                    <a:pt x="6478140" y="429162"/>
                  </a:lnTo>
                  <a:lnTo>
                    <a:pt x="6488629" y="382198"/>
                  </a:lnTo>
                  <a:lnTo>
                    <a:pt x="6492240" y="332993"/>
                  </a:lnTo>
                  <a:lnTo>
                    <a:pt x="6488629" y="283789"/>
                  </a:lnTo>
                  <a:lnTo>
                    <a:pt x="6478140" y="236825"/>
                  </a:lnTo>
                  <a:lnTo>
                    <a:pt x="6461288" y="192617"/>
                  </a:lnTo>
                  <a:lnTo>
                    <a:pt x="6438589" y="151680"/>
                  </a:lnTo>
                  <a:lnTo>
                    <a:pt x="6410558" y="114530"/>
                  </a:lnTo>
                  <a:lnTo>
                    <a:pt x="6377709" y="81681"/>
                  </a:lnTo>
                  <a:lnTo>
                    <a:pt x="6340559" y="53650"/>
                  </a:lnTo>
                  <a:lnTo>
                    <a:pt x="6299622" y="30951"/>
                  </a:lnTo>
                  <a:lnTo>
                    <a:pt x="6255414" y="14099"/>
                  </a:lnTo>
                  <a:lnTo>
                    <a:pt x="6208450" y="3610"/>
                  </a:lnTo>
                  <a:lnTo>
                    <a:pt x="6159246" y="0"/>
                  </a:lnTo>
                  <a:close/>
                </a:path>
              </a:pathLst>
            </a:custGeom>
            <a:solidFill>
              <a:srgbClr val="D2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94485" y="172973"/>
            <a:ext cx="831469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800"/>
              </a:lnSpc>
              <a:spcBef>
                <a:spcPts val="100"/>
              </a:spcBef>
            </a:pPr>
            <a:r>
              <a:rPr sz="1800" b="1" spc="-50" dirty="0">
                <a:latin typeface="Arial"/>
                <a:cs typeface="Arial"/>
              </a:rPr>
              <a:t>Giới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thiệu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một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số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ứng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dụng </a:t>
            </a:r>
            <a:r>
              <a:rPr sz="1800" b="1" spc="-35" dirty="0">
                <a:latin typeface="Arial"/>
                <a:cs typeface="Arial"/>
              </a:rPr>
              <a:t>công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nghệ thiết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kế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tài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liệu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điện tử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trong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tổ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chức </a:t>
            </a:r>
            <a:r>
              <a:rPr sz="1800" b="1" dirty="0">
                <a:latin typeface="Arial"/>
                <a:cs typeface="Arial"/>
              </a:rPr>
              <a:t>hoạt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động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giáo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dục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cho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trẻ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80" dirty="0">
                <a:latin typeface="Arial"/>
                <a:cs typeface="Arial"/>
              </a:rPr>
              <a:t>mầm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non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8860" y="1603959"/>
            <a:ext cx="60344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20" dirty="0">
                <a:solidFill>
                  <a:srgbClr val="FFFFFF"/>
                </a:solidFill>
                <a:latin typeface="Arial"/>
                <a:cs typeface="Arial"/>
              </a:rPr>
              <a:t>Một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số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ứng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dụng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công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nghệ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trong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xây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dựng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hình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ảnh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0088" y="2401570"/>
            <a:ext cx="6273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latin typeface="Arial"/>
                <a:cs typeface="Arial"/>
              </a:rPr>
              <a:t>Một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số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website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hỗ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trợ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giáo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viên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trong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tạo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hình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ảnh</a:t>
            </a:r>
            <a:r>
              <a:rPr sz="1800" spc="-20" dirty="0">
                <a:latin typeface="Arial"/>
                <a:cs typeface="Arial"/>
              </a:rPr>
              <a:t> như: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7277" y="2439923"/>
            <a:ext cx="239394" cy="20573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1333" y="3483549"/>
            <a:ext cx="5172456" cy="67665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067683" y="3623304"/>
            <a:ext cx="3034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https:</a:t>
            </a:r>
            <a:r>
              <a:rPr sz="2000" b="1" spc="-10" dirty="0">
                <a:latin typeface="Arial"/>
                <a:cs typeface="Arial"/>
                <a:hlinkClick r:id="rId5"/>
              </a:rPr>
              <a:t>//www.canva.com/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1333" y="4437573"/>
            <a:ext cx="5187696" cy="67665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764408" y="4577583"/>
            <a:ext cx="3714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https://copilot.microsoft.com/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66168" y="2828772"/>
            <a:ext cx="3771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D25050"/>
                </a:solidFill>
                <a:latin typeface="Arial"/>
                <a:cs typeface="Arial"/>
              </a:rPr>
              <a:t>CÔNG</a:t>
            </a:r>
            <a:r>
              <a:rPr sz="1800" b="1" spc="-75" dirty="0">
                <a:solidFill>
                  <a:srgbClr val="D250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25050"/>
                </a:solidFill>
                <a:latin typeface="Arial"/>
                <a:cs typeface="Arial"/>
              </a:rPr>
              <a:t>THỨC</a:t>
            </a:r>
            <a:r>
              <a:rPr sz="1800" b="1" spc="-85" dirty="0">
                <a:solidFill>
                  <a:srgbClr val="D25050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D25050"/>
                </a:solidFill>
                <a:latin typeface="Arial"/>
                <a:cs typeface="Arial"/>
              </a:rPr>
              <a:t>TRUY</a:t>
            </a:r>
            <a:r>
              <a:rPr sz="1800" b="1" spc="-75" dirty="0">
                <a:solidFill>
                  <a:srgbClr val="D2505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D25050"/>
                </a:solidFill>
                <a:latin typeface="Arial"/>
                <a:cs typeface="Arial"/>
              </a:rPr>
              <a:t>VẤN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Chủ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105" dirty="0">
                <a:latin typeface="Arial"/>
                <a:cs typeface="Arial"/>
              </a:rPr>
              <a:t>thể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+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70" dirty="0">
                <a:latin typeface="Arial"/>
                <a:cs typeface="Arial"/>
              </a:rPr>
              <a:t>hình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dáng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+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80" dirty="0">
                <a:latin typeface="Arial"/>
                <a:cs typeface="Arial"/>
              </a:rPr>
              <a:t>hành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động</a:t>
            </a:r>
            <a:endParaRPr sz="1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+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bối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cảnh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+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phong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cách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ảnh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07188" y="3773524"/>
            <a:ext cx="3979545" cy="1615440"/>
          </a:xfrm>
          <a:custGeom>
            <a:avLst/>
            <a:gdLst/>
            <a:ahLst/>
            <a:cxnLst/>
            <a:rect l="l" t="t" r="r" b="b"/>
            <a:pathLst>
              <a:path w="3979545" h="1615439">
                <a:moveTo>
                  <a:pt x="3709924" y="0"/>
                </a:moveTo>
                <a:lnTo>
                  <a:pt x="269240" y="0"/>
                </a:lnTo>
                <a:lnTo>
                  <a:pt x="220838" y="4337"/>
                </a:lnTo>
                <a:lnTo>
                  <a:pt x="175285" y="16842"/>
                </a:lnTo>
                <a:lnTo>
                  <a:pt x="133340" y="36754"/>
                </a:lnTo>
                <a:lnTo>
                  <a:pt x="95763" y="63315"/>
                </a:lnTo>
                <a:lnTo>
                  <a:pt x="63315" y="95763"/>
                </a:lnTo>
                <a:lnTo>
                  <a:pt x="36754" y="133340"/>
                </a:lnTo>
                <a:lnTo>
                  <a:pt x="16842" y="175285"/>
                </a:lnTo>
                <a:lnTo>
                  <a:pt x="4337" y="220838"/>
                </a:lnTo>
                <a:lnTo>
                  <a:pt x="0" y="269239"/>
                </a:lnTo>
                <a:lnTo>
                  <a:pt x="0" y="1346199"/>
                </a:lnTo>
                <a:lnTo>
                  <a:pt x="4337" y="1394601"/>
                </a:lnTo>
                <a:lnTo>
                  <a:pt x="16842" y="1440154"/>
                </a:lnTo>
                <a:lnTo>
                  <a:pt x="36754" y="1482099"/>
                </a:lnTo>
                <a:lnTo>
                  <a:pt x="63315" y="1519676"/>
                </a:lnTo>
                <a:lnTo>
                  <a:pt x="95763" y="1552124"/>
                </a:lnTo>
                <a:lnTo>
                  <a:pt x="133340" y="1578685"/>
                </a:lnTo>
                <a:lnTo>
                  <a:pt x="175285" y="1598597"/>
                </a:lnTo>
                <a:lnTo>
                  <a:pt x="220838" y="1611102"/>
                </a:lnTo>
                <a:lnTo>
                  <a:pt x="269240" y="1615439"/>
                </a:lnTo>
                <a:lnTo>
                  <a:pt x="3709924" y="1615439"/>
                </a:lnTo>
                <a:lnTo>
                  <a:pt x="3758325" y="1611102"/>
                </a:lnTo>
                <a:lnTo>
                  <a:pt x="3803878" y="1598597"/>
                </a:lnTo>
                <a:lnTo>
                  <a:pt x="3845823" y="1578685"/>
                </a:lnTo>
                <a:lnTo>
                  <a:pt x="3883400" y="1552124"/>
                </a:lnTo>
                <a:lnTo>
                  <a:pt x="3915848" y="1519676"/>
                </a:lnTo>
                <a:lnTo>
                  <a:pt x="3942409" y="1482099"/>
                </a:lnTo>
                <a:lnTo>
                  <a:pt x="3962321" y="1440154"/>
                </a:lnTo>
                <a:lnTo>
                  <a:pt x="3974826" y="1394601"/>
                </a:lnTo>
                <a:lnTo>
                  <a:pt x="3979164" y="1346199"/>
                </a:lnTo>
                <a:lnTo>
                  <a:pt x="3979164" y="269239"/>
                </a:lnTo>
                <a:lnTo>
                  <a:pt x="3974826" y="220838"/>
                </a:lnTo>
                <a:lnTo>
                  <a:pt x="3962321" y="175285"/>
                </a:lnTo>
                <a:lnTo>
                  <a:pt x="3942409" y="133340"/>
                </a:lnTo>
                <a:lnTo>
                  <a:pt x="3915848" y="95763"/>
                </a:lnTo>
                <a:lnTo>
                  <a:pt x="3883400" y="63315"/>
                </a:lnTo>
                <a:lnTo>
                  <a:pt x="3845823" y="36754"/>
                </a:lnTo>
                <a:lnTo>
                  <a:pt x="3803878" y="16842"/>
                </a:lnTo>
                <a:lnTo>
                  <a:pt x="3758325" y="4337"/>
                </a:lnTo>
                <a:lnTo>
                  <a:pt x="3709924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130073" y="4000727"/>
            <a:ext cx="36429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VÍ</a:t>
            </a:r>
            <a:r>
              <a:rPr sz="12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DỤ</a:t>
            </a:r>
            <a:r>
              <a:rPr sz="12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65" dirty="0">
                <a:solidFill>
                  <a:srgbClr val="C00000"/>
                </a:solidFill>
                <a:latin typeface="Arial"/>
                <a:cs typeface="Arial"/>
              </a:rPr>
              <a:t>TẠO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ẢNH</a:t>
            </a:r>
            <a:r>
              <a:rPr sz="12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BẰNG</a:t>
            </a:r>
            <a:r>
              <a:rPr sz="12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COPILOT</a:t>
            </a:r>
            <a:endParaRPr sz="12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Tạo</a:t>
            </a:r>
            <a:r>
              <a:rPr sz="1200" b="1" spc="1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ảnh</a:t>
            </a:r>
            <a:r>
              <a:rPr sz="1200" b="1" spc="175" dirty="0">
                <a:latin typeface="Arial"/>
                <a:cs typeface="Arial"/>
              </a:rPr>
              <a:t> </a:t>
            </a:r>
            <a:r>
              <a:rPr sz="1200" b="1" spc="75" dirty="0">
                <a:latin typeface="Arial"/>
                <a:cs typeface="Arial"/>
              </a:rPr>
              <a:t>một</a:t>
            </a:r>
            <a:r>
              <a:rPr sz="1200" b="1" spc="170" dirty="0">
                <a:latin typeface="Arial"/>
                <a:cs typeface="Arial"/>
              </a:rPr>
              <a:t> </a:t>
            </a:r>
            <a:r>
              <a:rPr sz="1200" b="1" spc="75" dirty="0">
                <a:latin typeface="Arial"/>
                <a:cs typeface="Arial"/>
              </a:rPr>
              <a:t>em</a:t>
            </a:r>
            <a:r>
              <a:rPr sz="1200" b="1" spc="1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bé</a:t>
            </a:r>
            <a:r>
              <a:rPr sz="1200" b="1" spc="1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gái</a:t>
            </a:r>
            <a:r>
              <a:rPr sz="1200" b="1" spc="1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5</a:t>
            </a:r>
            <a:r>
              <a:rPr sz="1200" b="1" spc="1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tuổi</a:t>
            </a:r>
            <a:r>
              <a:rPr sz="1200" b="1" spc="1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người</a:t>
            </a:r>
            <a:r>
              <a:rPr sz="1200" b="1" spc="1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Việt</a:t>
            </a:r>
            <a:r>
              <a:rPr sz="1200" b="1" spc="170" dirty="0">
                <a:latin typeface="Arial"/>
                <a:cs typeface="Arial"/>
              </a:rPr>
              <a:t> </a:t>
            </a:r>
            <a:r>
              <a:rPr sz="1200" b="1" spc="65" dirty="0">
                <a:latin typeface="Arial"/>
                <a:cs typeface="Arial"/>
              </a:rPr>
              <a:t>Nam </a:t>
            </a:r>
            <a:r>
              <a:rPr sz="1200" b="1" dirty="0">
                <a:latin typeface="Arial"/>
                <a:cs typeface="Arial"/>
              </a:rPr>
              <a:t>dễ</a:t>
            </a:r>
            <a:r>
              <a:rPr sz="1200" b="1" spc="1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thương,</a:t>
            </a:r>
            <a:r>
              <a:rPr sz="1200" b="1" spc="1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có</a:t>
            </a:r>
            <a:r>
              <a:rPr sz="1200" b="1" spc="140" dirty="0">
                <a:latin typeface="Arial"/>
                <a:cs typeface="Arial"/>
              </a:rPr>
              <a:t> </a:t>
            </a:r>
            <a:r>
              <a:rPr sz="1200" b="1" spc="60" dirty="0">
                <a:latin typeface="Arial"/>
                <a:cs typeface="Arial"/>
              </a:rPr>
              <a:t>mái</a:t>
            </a:r>
            <a:r>
              <a:rPr sz="1200" b="1" spc="1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tóc</a:t>
            </a:r>
            <a:r>
              <a:rPr sz="1200" b="1" spc="1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đen</a:t>
            </a:r>
            <a:r>
              <a:rPr sz="1200" b="1" spc="1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buộc</a:t>
            </a:r>
            <a:r>
              <a:rPr sz="1200" b="1" spc="1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cao,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đeo</a:t>
            </a:r>
            <a:r>
              <a:rPr sz="1200" b="1" spc="14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băng </a:t>
            </a:r>
            <a:r>
              <a:rPr sz="1200" b="1" dirty="0">
                <a:latin typeface="Arial"/>
                <a:cs typeface="Arial"/>
              </a:rPr>
              <a:t>đô</a:t>
            </a:r>
            <a:r>
              <a:rPr sz="1200" b="1" spc="2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nơ</a:t>
            </a:r>
            <a:r>
              <a:rPr sz="1200" b="1" spc="265" dirty="0">
                <a:latin typeface="Arial"/>
                <a:cs typeface="Arial"/>
              </a:rPr>
              <a:t> </a:t>
            </a:r>
            <a:r>
              <a:rPr sz="1200" b="1" spc="70" dirty="0">
                <a:latin typeface="Arial"/>
                <a:cs typeface="Arial"/>
              </a:rPr>
              <a:t>màu</a:t>
            </a:r>
            <a:r>
              <a:rPr sz="1200" b="1" spc="25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hồng,</a:t>
            </a:r>
            <a:r>
              <a:rPr sz="1200" b="1" spc="2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váy</a:t>
            </a:r>
            <a:r>
              <a:rPr sz="1200" b="1" spc="2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trắng,</a:t>
            </a:r>
            <a:r>
              <a:rPr sz="1200" b="1" spc="285" dirty="0">
                <a:latin typeface="Arial"/>
                <a:cs typeface="Arial"/>
              </a:rPr>
              <a:t> </a:t>
            </a:r>
            <a:r>
              <a:rPr sz="1200" b="1" spc="60" dirty="0">
                <a:latin typeface="Arial"/>
                <a:cs typeface="Arial"/>
              </a:rPr>
              <a:t>tay</a:t>
            </a:r>
            <a:r>
              <a:rPr sz="1200" b="1" spc="265" dirty="0">
                <a:latin typeface="Arial"/>
                <a:cs typeface="Arial"/>
              </a:rPr>
              <a:t> </a:t>
            </a:r>
            <a:r>
              <a:rPr sz="1200" b="1" spc="50" dirty="0">
                <a:latin typeface="Arial"/>
                <a:cs typeface="Arial"/>
              </a:rPr>
              <a:t>ôm</a:t>
            </a:r>
            <a:r>
              <a:rPr sz="1200" b="1" spc="2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chú</a:t>
            </a:r>
            <a:r>
              <a:rPr sz="1200" b="1" spc="27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mèo </a:t>
            </a:r>
            <a:r>
              <a:rPr sz="1200" b="1" dirty="0">
                <a:latin typeface="Arial"/>
                <a:cs typeface="Arial"/>
              </a:rPr>
              <a:t>trắng</a:t>
            </a:r>
            <a:r>
              <a:rPr sz="1200" b="1" spc="20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nhỏ</a:t>
            </a:r>
            <a:r>
              <a:rPr sz="1200" b="1" spc="2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xinh,</a:t>
            </a:r>
            <a:r>
              <a:rPr sz="1200" b="1" spc="2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đang</a:t>
            </a:r>
            <a:r>
              <a:rPr sz="1200" b="1" spc="2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đứng</a:t>
            </a:r>
            <a:r>
              <a:rPr sz="1200" b="1" spc="2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trong</a:t>
            </a:r>
            <a:r>
              <a:rPr sz="1200" b="1" spc="229" dirty="0">
                <a:latin typeface="Arial"/>
                <a:cs typeface="Arial"/>
              </a:rPr>
              <a:t> </a:t>
            </a:r>
            <a:r>
              <a:rPr sz="1200" b="1" spc="55" dirty="0">
                <a:latin typeface="Arial"/>
                <a:cs typeface="Arial"/>
              </a:rPr>
              <a:t>khu</a:t>
            </a:r>
            <a:r>
              <a:rPr sz="1200" b="1" spc="2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vườn</a:t>
            </a:r>
            <a:r>
              <a:rPr sz="1200" b="1" spc="22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có </a:t>
            </a:r>
            <a:r>
              <a:rPr sz="1200" b="1" dirty="0">
                <a:latin typeface="Arial"/>
                <a:cs typeface="Arial"/>
              </a:rPr>
              <a:t>nhiều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cây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và</a:t>
            </a:r>
            <a:r>
              <a:rPr sz="1200" b="1" spc="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hoa,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Phong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cách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ảnh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pixar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204702" y="76200"/>
            <a:ext cx="834898" cy="8784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1922"/>
            <a:ext cx="12191999" cy="6857998"/>
            <a:chOff x="0" y="0"/>
            <a:chExt cx="12191999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352040" cy="1175385"/>
            </a:xfrm>
            <a:custGeom>
              <a:avLst/>
              <a:gdLst/>
              <a:ahLst/>
              <a:cxnLst/>
              <a:rect l="l" t="t" r="r" b="b"/>
              <a:pathLst>
                <a:path w="2352040" h="1175385">
                  <a:moveTo>
                    <a:pt x="2230374" y="1650"/>
                  </a:moveTo>
                  <a:lnTo>
                    <a:pt x="0" y="1650"/>
                  </a:lnTo>
                  <a:lnTo>
                    <a:pt x="0" y="1175003"/>
                  </a:lnTo>
                  <a:lnTo>
                    <a:pt x="83244" y="1083690"/>
                  </a:lnTo>
                  <a:lnTo>
                    <a:pt x="135719" y="1029316"/>
                  </a:lnTo>
                  <a:lnTo>
                    <a:pt x="188231" y="976783"/>
                  </a:lnTo>
                  <a:lnTo>
                    <a:pt x="240750" y="926060"/>
                  </a:lnTo>
                  <a:lnTo>
                    <a:pt x="293249" y="877116"/>
                  </a:lnTo>
                  <a:lnTo>
                    <a:pt x="345701" y="829919"/>
                  </a:lnTo>
                  <a:lnTo>
                    <a:pt x="398077" y="784438"/>
                  </a:lnTo>
                  <a:lnTo>
                    <a:pt x="450350" y="740640"/>
                  </a:lnTo>
                  <a:lnTo>
                    <a:pt x="502491" y="698495"/>
                  </a:lnTo>
                  <a:lnTo>
                    <a:pt x="554473" y="657970"/>
                  </a:lnTo>
                  <a:lnTo>
                    <a:pt x="606267" y="619035"/>
                  </a:lnTo>
                  <a:lnTo>
                    <a:pt x="657847" y="581657"/>
                  </a:lnTo>
                  <a:lnTo>
                    <a:pt x="709183" y="545806"/>
                  </a:lnTo>
                  <a:lnTo>
                    <a:pt x="760248" y="511449"/>
                  </a:lnTo>
                  <a:lnTo>
                    <a:pt x="811014" y="478555"/>
                  </a:lnTo>
                  <a:lnTo>
                    <a:pt x="861454" y="447092"/>
                  </a:lnTo>
                  <a:lnTo>
                    <a:pt x="911539" y="417029"/>
                  </a:lnTo>
                  <a:lnTo>
                    <a:pt x="961241" y="388335"/>
                  </a:lnTo>
                  <a:lnTo>
                    <a:pt x="1010532" y="360977"/>
                  </a:lnTo>
                  <a:lnTo>
                    <a:pt x="1059385" y="334924"/>
                  </a:lnTo>
                  <a:lnTo>
                    <a:pt x="1107772" y="310145"/>
                  </a:lnTo>
                  <a:lnTo>
                    <a:pt x="1155664" y="286607"/>
                  </a:lnTo>
                  <a:lnTo>
                    <a:pt x="1203035" y="264281"/>
                  </a:lnTo>
                  <a:lnTo>
                    <a:pt x="1249855" y="243133"/>
                  </a:lnTo>
                  <a:lnTo>
                    <a:pt x="1296097" y="223132"/>
                  </a:lnTo>
                  <a:lnTo>
                    <a:pt x="1341733" y="204247"/>
                  </a:lnTo>
                  <a:lnTo>
                    <a:pt x="1386736" y="186447"/>
                  </a:lnTo>
                  <a:lnTo>
                    <a:pt x="1431077" y="169698"/>
                  </a:lnTo>
                  <a:lnTo>
                    <a:pt x="1474728" y="153971"/>
                  </a:lnTo>
                  <a:lnTo>
                    <a:pt x="1517661" y="139234"/>
                  </a:lnTo>
                  <a:lnTo>
                    <a:pt x="1559849" y="125454"/>
                  </a:lnTo>
                  <a:lnTo>
                    <a:pt x="1601264" y="112601"/>
                  </a:lnTo>
                  <a:lnTo>
                    <a:pt x="1641877" y="100642"/>
                  </a:lnTo>
                  <a:lnTo>
                    <a:pt x="1681662" y="89547"/>
                  </a:lnTo>
                  <a:lnTo>
                    <a:pt x="1720589" y="79283"/>
                  </a:lnTo>
                  <a:lnTo>
                    <a:pt x="1758631" y="69820"/>
                  </a:lnTo>
                  <a:lnTo>
                    <a:pt x="1795760" y="61125"/>
                  </a:lnTo>
                  <a:lnTo>
                    <a:pt x="1867168" y="45914"/>
                  </a:lnTo>
                  <a:lnTo>
                    <a:pt x="1934590" y="33398"/>
                  </a:lnTo>
                  <a:lnTo>
                    <a:pt x="1997801" y="23326"/>
                  </a:lnTo>
                  <a:lnTo>
                    <a:pt x="2056580" y="15443"/>
                  </a:lnTo>
                  <a:lnTo>
                    <a:pt x="2110702" y="9499"/>
                  </a:lnTo>
                  <a:lnTo>
                    <a:pt x="2159945" y="5239"/>
                  </a:lnTo>
                  <a:lnTo>
                    <a:pt x="2204085" y="2413"/>
                  </a:lnTo>
                  <a:lnTo>
                    <a:pt x="2230374" y="1650"/>
                  </a:lnTo>
                  <a:close/>
                </a:path>
                <a:path w="2352040" h="1175385">
                  <a:moveTo>
                    <a:pt x="2284222" y="0"/>
                  </a:moveTo>
                  <a:lnTo>
                    <a:pt x="2230374" y="1650"/>
                  </a:lnTo>
                  <a:lnTo>
                    <a:pt x="2351532" y="1650"/>
                  </a:lnTo>
                  <a:lnTo>
                    <a:pt x="2347158" y="1357"/>
                  </a:lnTo>
                  <a:lnTo>
                    <a:pt x="2334260" y="730"/>
                  </a:lnTo>
                  <a:lnTo>
                    <a:pt x="2313170" y="150"/>
                  </a:lnTo>
                  <a:lnTo>
                    <a:pt x="2284222" y="0"/>
                  </a:lnTo>
                  <a:close/>
                </a:path>
              </a:pathLst>
            </a:custGeom>
            <a:solidFill>
              <a:srgbClr val="B4A995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42770" cy="1164590"/>
            </a:xfrm>
            <a:custGeom>
              <a:avLst/>
              <a:gdLst/>
              <a:ahLst/>
              <a:cxnLst/>
              <a:rect l="l" t="t" r="r" b="b"/>
              <a:pathLst>
                <a:path w="1842770" h="1164590">
                  <a:moveTo>
                    <a:pt x="1142309" y="1143"/>
                  </a:moveTo>
                  <a:lnTo>
                    <a:pt x="0" y="1143"/>
                  </a:lnTo>
                  <a:lnTo>
                    <a:pt x="0" y="1164336"/>
                  </a:lnTo>
                  <a:lnTo>
                    <a:pt x="493990" y="445144"/>
                  </a:lnTo>
                  <a:lnTo>
                    <a:pt x="850582" y="84248"/>
                  </a:lnTo>
                  <a:lnTo>
                    <a:pt x="1142309" y="1143"/>
                  </a:lnTo>
                  <a:close/>
                </a:path>
                <a:path w="1842770" h="1164590">
                  <a:moveTo>
                    <a:pt x="1818490" y="0"/>
                  </a:moveTo>
                  <a:lnTo>
                    <a:pt x="1146321" y="0"/>
                  </a:lnTo>
                  <a:lnTo>
                    <a:pt x="1142309" y="1143"/>
                  </a:lnTo>
                  <a:lnTo>
                    <a:pt x="1842516" y="1143"/>
                  </a:lnTo>
                  <a:lnTo>
                    <a:pt x="1818490" y="0"/>
                  </a:lnTo>
                  <a:close/>
                </a:path>
              </a:pathLst>
            </a:custGeom>
            <a:solidFill>
              <a:srgbClr val="DA1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40"/>
              <a:ext cx="886968" cy="8737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14069" y="361441"/>
              <a:ext cx="217170" cy="434340"/>
            </a:xfrm>
            <a:custGeom>
              <a:avLst/>
              <a:gdLst/>
              <a:ahLst/>
              <a:cxnLst/>
              <a:rect l="l" t="t" r="r" b="b"/>
              <a:pathLst>
                <a:path w="217169" h="434340">
                  <a:moveTo>
                    <a:pt x="0" y="0"/>
                  </a:moveTo>
                  <a:lnTo>
                    <a:pt x="0" y="144525"/>
                  </a:lnTo>
                  <a:lnTo>
                    <a:pt x="72390" y="216916"/>
                  </a:lnTo>
                  <a:lnTo>
                    <a:pt x="0" y="289179"/>
                  </a:lnTo>
                  <a:lnTo>
                    <a:pt x="0" y="433832"/>
                  </a:lnTo>
                  <a:lnTo>
                    <a:pt x="216915" y="216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57300" y="480059"/>
              <a:ext cx="102235" cy="196850"/>
            </a:xfrm>
            <a:custGeom>
              <a:avLst/>
              <a:gdLst/>
              <a:ahLst/>
              <a:cxnLst/>
              <a:rect l="l" t="t" r="r" b="b"/>
              <a:pathLst>
                <a:path w="102234" h="196850">
                  <a:moveTo>
                    <a:pt x="0" y="0"/>
                  </a:moveTo>
                  <a:lnTo>
                    <a:pt x="0" y="196595"/>
                  </a:lnTo>
                  <a:lnTo>
                    <a:pt x="102108" y="98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50798" y="413080"/>
            <a:ext cx="349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D61820"/>
                </a:solidFill>
                <a:latin typeface="Arial"/>
                <a:cs typeface="Arial"/>
              </a:rPr>
              <a:t>2.3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5441" y="414273"/>
            <a:ext cx="10779760" cy="6009640"/>
            <a:chOff x="615441" y="414273"/>
            <a:chExt cx="10779760" cy="6009640"/>
          </a:xfrm>
        </p:grpSpPr>
        <p:sp>
          <p:nvSpPr>
            <p:cNvPr id="12" name="object 12"/>
            <p:cNvSpPr/>
            <p:nvPr/>
          </p:nvSpPr>
          <p:spPr>
            <a:xfrm>
              <a:off x="621791" y="420623"/>
              <a:ext cx="213360" cy="312420"/>
            </a:xfrm>
            <a:custGeom>
              <a:avLst/>
              <a:gdLst/>
              <a:ahLst/>
              <a:cxnLst/>
              <a:rect l="l" t="t" r="r" b="b"/>
              <a:pathLst>
                <a:path w="213359" h="312420">
                  <a:moveTo>
                    <a:pt x="213080" y="0"/>
                  </a:moveTo>
                  <a:lnTo>
                    <a:pt x="54864" y="158241"/>
                  </a:lnTo>
                </a:path>
                <a:path w="213359" h="312420">
                  <a:moveTo>
                    <a:pt x="210311" y="312420"/>
                  </a:moveTo>
                  <a:lnTo>
                    <a:pt x="54864" y="156972"/>
                  </a:lnTo>
                </a:path>
                <a:path w="213359" h="312420">
                  <a:moveTo>
                    <a:pt x="77723" y="79248"/>
                  </a:moveTo>
                  <a:lnTo>
                    <a:pt x="0" y="156972"/>
                  </a:lnTo>
                </a:path>
                <a:path w="213359" h="312420">
                  <a:moveTo>
                    <a:pt x="77723" y="234696"/>
                  </a:moveTo>
                  <a:lnTo>
                    <a:pt x="0" y="156972"/>
                  </a:lnTo>
                </a:path>
              </a:pathLst>
            </a:custGeom>
            <a:ln w="12700">
              <a:solidFill>
                <a:srgbClr val="D618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1347" y="1072895"/>
              <a:ext cx="7920228" cy="365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2792" y="1885187"/>
              <a:ext cx="10215880" cy="4356100"/>
            </a:xfrm>
            <a:custGeom>
              <a:avLst/>
              <a:gdLst/>
              <a:ahLst/>
              <a:cxnLst/>
              <a:rect l="l" t="t" r="r" b="b"/>
              <a:pathLst>
                <a:path w="10215880" h="4356100">
                  <a:moveTo>
                    <a:pt x="10215372" y="275463"/>
                  </a:moveTo>
                  <a:lnTo>
                    <a:pt x="10210927" y="225945"/>
                  </a:lnTo>
                  <a:lnTo>
                    <a:pt x="10198138" y="179349"/>
                  </a:lnTo>
                  <a:lnTo>
                    <a:pt x="10177755" y="136436"/>
                  </a:lnTo>
                  <a:lnTo>
                    <a:pt x="10150589" y="97993"/>
                  </a:lnTo>
                  <a:lnTo>
                    <a:pt x="10117379" y="64782"/>
                  </a:lnTo>
                  <a:lnTo>
                    <a:pt x="10078936" y="37617"/>
                  </a:lnTo>
                  <a:lnTo>
                    <a:pt x="10036023" y="17233"/>
                  </a:lnTo>
                  <a:lnTo>
                    <a:pt x="9989426" y="4445"/>
                  </a:lnTo>
                  <a:lnTo>
                    <a:pt x="9939909" y="0"/>
                  </a:lnTo>
                  <a:lnTo>
                    <a:pt x="275463" y="0"/>
                  </a:lnTo>
                  <a:lnTo>
                    <a:pt x="225933" y="4445"/>
                  </a:lnTo>
                  <a:lnTo>
                    <a:pt x="179336" y="17233"/>
                  </a:lnTo>
                  <a:lnTo>
                    <a:pt x="136423" y="37617"/>
                  </a:lnTo>
                  <a:lnTo>
                    <a:pt x="97980" y="64782"/>
                  </a:lnTo>
                  <a:lnTo>
                    <a:pt x="64770" y="97993"/>
                  </a:lnTo>
                  <a:lnTo>
                    <a:pt x="37604" y="136436"/>
                  </a:lnTo>
                  <a:lnTo>
                    <a:pt x="17221" y="179349"/>
                  </a:lnTo>
                  <a:lnTo>
                    <a:pt x="4432" y="225945"/>
                  </a:lnTo>
                  <a:lnTo>
                    <a:pt x="0" y="275463"/>
                  </a:lnTo>
                  <a:lnTo>
                    <a:pt x="0" y="4080141"/>
                  </a:lnTo>
                  <a:lnTo>
                    <a:pt x="4432" y="4129659"/>
                  </a:lnTo>
                  <a:lnTo>
                    <a:pt x="17221" y="4176268"/>
                  </a:lnTo>
                  <a:lnTo>
                    <a:pt x="37604" y="4219181"/>
                  </a:lnTo>
                  <a:lnTo>
                    <a:pt x="64770" y="4257624"/>
                  </a:lnTo>
                  <a:lnTo>
                    <a:pt x="97980" y="4290822"/>
                  </a:lnTo>
                  <a:lnTo>
                    <a:pt x="136423" y="4317987"/>
                  </a:lnTo>
                  <a:lnTo>
                    <a:pt x="179336" y="4338371"/>
                  </a:lnTo>
                  <a:lnTo>
                    <a:pt x="225933" y="4351159"/>
                  </a:lnTo>
                  <a:lnTo>
                    <a:pt x="275463" y="4355592"/>
                  </a:lnTo>
                  <a:lnTo>
                    <a:pt x="9939909" y="4355592"/>
                  </a:lnTo>
                  <a:lnTo>
                    <a:pt x="9989426" y="4351159"/>
                  </a:lnTo>
                  <a:lnTo>
                    <a:pt x="10036023" y="4338371"/>
                  </a:lnTo>
                  <a:lnTo>
                    <a:pt x="10078936" y="4317987"/>
                  </a:lnTo>
                  <a:lnTo>
                    <a:pt x="10117379" y="4290822"/>
                  </a:lnTo>
                  <a:lnTo>
                    <a:pt x="10150589" y="4257624"/>
                  </a:lnTo>
                  <a:lnTo>
                    <a:pt x="10177755" y="4219181"/>
                  </a:lnTo>
                  <a:lnTo>
                    <a:pt x="10198138" y="4176268"/>
                  </a:lnTo>
                  <a:lnTo>
                    <a:pt x="10210927" y="4129659"/>
                  </a:lnTo>
                  <a:lnTo>
                    <a:pt x="10215372" y="4080141"/>
                  </a:lnTo>
                  <a:lnTo>
                    <a:pt x="10215372" y="275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103" y="1700784"/>
              <a:ext cx="10556875" cy="4716780"/>
            </a:xfrm>
            <a:custGeom>
              <a:avLst/>
              <a:gdLst/>
              <a:ahLst/>
              <a:cxnLst/>
              <a:rect l="l" t="t" r="r" b="b"/>
              <a:pathLst>
                <a:path w="10556875" h="4716780">
                  <a:moveTo>
                    <a:pt x="0" y="331850"/>
                  </a:moveTo>
                  <a:lnTo>
                    <a:pt x="3598" y="282815"/>
                  </a:lnTo>
                  <a:lnTo>
                    <a:pt x="14051" y="236013"/>
                  </a:lnTo>
                  <a:lnTo>
                    <a:pt x="30846" y="191957"/>
                  </a:lnTo>
                  <a:lnTo>
                    <a:pt x="53468" y="151161"/>
                  </a:lnTo>
                  <a:lnTo>
                    <a:pt x="81404" y="114138"/>
                  </a:lnTo>
                  <a:lnTo>
                    <a:pt x="114142" y="81402"/>
                  </a:lnTo>
                  <a:lnTo>
                    <a:pt x="151167" y="53467"/>
                  </a:lnTo>
                  <a:lnTo>
                    <a:pt x="191967" y="30845"/>
                  </a:lnTo>
                  <a:lnTo>
                    <a:pt x="236027" y="14051"/>
                  </a:lnTo>
                  <a:lnTo>
                    <a:pt x="282835" y="3598"/>
                  </a:lnTo>
                  <a:lnTo>
                    <a:pt x="331876" y="0"/>
                  </a:lnTo>
                  <a:lnTo>
                    <a:pt x="10224897" y="0"/>
                  </a:lnTo>
                  <a:lnTo>
                    <a:pt x="10273932" y="3598"/>
                  </a:lnTo>
                  <a:lnTo>
                    <a:pt x="10320734" y="14051"/>
                  </a:lnTo>
                  <a:lnTo>
                    <a:pt x="10364790" y="30845"/>
                  </a:lnTo>
                  <a:lnTo>
                    <a:pt x="10405586" y="53467"/>
                  </a:lnTo>
                  <a:lnTo>
                    <a:pt x="10442609" y="81402"/>
                  </a:lnTo>
                  <a:lnTo>
                    <a:pt x="10475345" y="114138"/>
                  </a:lnTo>
                  <a:lnTo>
                    <a:pt x="10503280" y="151161"/>
                  </a:lnTo>
                  <a:lnTo>
                    <a:pt x="10525902" y="191957"/>
                  </a:lnTo>
                  <a:lnTo>
                    <a:pt x="10542696" y="236013"/>
                  </a:lnTo>
                  <a:lnTo>
                    <a:pt x="10553149" y="282815"/>
                  </a:lnTo>
                  <a:lnTo>
                    <a:pt x="10556748" y="331850"/>
                  </a:lnTo>
                  <a:lnTo>
                    <a:pt x="10556748" y="4384903"/>
                  </a:lnTo>
                  <a:lnTo>
                    <a:pt x="10553149" y="4433944"/>
                  </a:lnTo>
                  <a:lnTo>
                    <a:pt x="10542696" y="4480752"/>
                  </a:lnTo>
                  <a:lnTo>
                    <a:pt x="10525902" y="4524812"/>
                  </a:lnTo>
                  <a:lnTo>
                    <a:pt x="10503280" y="4565612"/>
                  </a:lnTo>
                  <a:lnTo>
                    <a:pt x="10475345" y="4602637"/>
                  </a:lnTo>
                  <a:lnTo>
                    <a:pt x="10442609" y="4635375"/>
                  </a:lnTo>
                  <a:lnTo>
                    <a:pt x="10405586" y="4663311"/>
                  </a:lnTo>
                  <a:lnTo>
                    <a:pt x="10364790" y="4685933"/>
                  </a:lnTo>
                  <a:lnTo>
                    <a:pt x="10320734" y="4702728"/>
                  </a:lnTo>
                  <a:lnTo>
                    <a:pt x="10273932" y="4713181"/>
                  </a:lnTo>
                  <a:lnTo>
                    <a:pt x="10224897" y="4716780"/>
                  </a:lnTo>
                  <a:lnTo>
                    <a:pt x="331876" y="4716780"/>
                  </a:lnTo>
                  <a:lnTo>
                    <a:pt x="282835" y="4713181"/>
                  </a:lnTo>
                  <a:lnTo>
                    <a:pt x="236027" y="4702728"/>
                  </a:lnTo>
                  <a:lnTo>
                    <a:pt x="191967" y="4685933"/>
                  </a:lnTo>
                  <a:lnTo>
                    <a:pt x="151167" y="4663311"/>
                  </a:lnTo>
                  <a:lnTo>
                    <a:pt x="114142" y="4635375"/>
                  </a:lnTo>
                  <a:lnTo>
                    <a:pt x="81404" y="4602637"/>
                  </a:lnTo>
                  <a:lnTo>
                    <a:pt x="53468" y="4565612"/>
                  </a:lnTo>
                  <a:lnTo>
                    <a:pt x="30846" y="4524812"/>
                  </a:lnTo>
                  <a:lnTo>
                    <a:pt x="14051" y="4480752"/>
                  </a:lnTo>
                  <a:lnTo>
                    <a:pt x="3598" y="4433944"/>
                  </a:lnTo>
                  <a:lnTo>
                    <a:pt x="0" y="4384903"/>
                  </a:lnTo>
                  <a:lnTo>
                    <a:pt x="0" y="331850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49880" y="1431035"/>
              <a:ext cx="6492240" cy="666115"/>
            </a:xfrm>
            <a:custGeom>
              <a:avLst/>
              <a:gdLst/>
              <a:ahLst/>
              <a:cxnLst/>
              <a:rect l="l" t="t" r="r" b="b"/>
              <a:pathLst>
                <a:path w="6492240" h="666114">
                  <a:moveTo>
                    <a:pt x="6159246" y="0"/>
                  </a:moveTo>
                  <a:lnTo>
                    <a:pt x="332994" y="0"/>
                  </a:lnTo>
                  <a:lnTo>
                    <a:pt x="283789" y="3610"/>
                  </a:lnTo>
                  <a:lnTo>
                    <a:pt x="236825" y="14099"/>
                  </a:lnTo>
                  <a:lnTo>
                    <a:pt x="192617" y="30951"/>
                  </a:lnTo>
                  <a:lnTo>
                    <a:pt x="151680" y="53650"/>
                  </a:lnTo>
                  <a:lnTo>
                    <a:pt x="114530" y="81681"/>
                  </a:lnTo>
                  <a:lnTo>
                    <a:pt x="81681" y="114530"/>
                  </a:lnTo>
                  <a:lnTo>
                    <a:pt x="53650" y="151680"/>
                  </a:lnTo>
                  <a:lnTo>
                    <a:pt x="30951" y="192617"/>
                  </a:lnTo>
                  <a:lnTo>
                    <a:pt x="14099" y="236825"/>
                  </a:lnTo>
                  <a:lnTo>
                    <a:pt x="3610" y="283789"/>
                  </a:lnTo>
                  <a:lnTo>
                    <a:pt x="0" y="332993"/>
                  </a:lnTo>
                  <a:lnTo>
                    <a:pt x="3610" y="382198"/>
                  </a:lnTo>
                  <a:lnTo>
                    <a:pt x="14099" y="429162"/>
                  </a:lnTo>
                  <a:lnTo>
                    <a:pt x="30951" y="473370"/>
                  </a:lnTo>
                  <a:lnTo>
                    <a:pt x="53650" y="514307"/>
                  </a:lnTo>
                  <a:lnTo>
                    <a:pt x="81681" y="551457"/>
                  </a:lnTo>
                  <a:lnTo>
                    <a:pt x="114530" y="584306"/>
                  </a:lnTo>
                  <a:lnTo>
                    <a:pt x="151680" y="612337"/>
                  </a:lnTo>
                  <a:lnTo>
                    <a:pt x="192617" y="635036"/>
                  </a:lnTo>
                  <a:lnTo>
                    <a:pt x="236825" y="651888"/>
                  </a:lnTo>
                  <a:lnTo>
                    <a:pt x="283789" y="662377"/>
                  </a:lnTo>
                  <a:lnTo>
                    <a:pt x="332994" y="665988"/>
                  </a:lnTo>
                  <a:lnTo>
                    <a:pt x="6159246" y="665988"/>
                  </a:lnTo>
                  <a:lnTo>
                    <a:pt x="6208450" y="662377"/>
                  </a:lnTo>
                  <a:lnTo>
                    <a:pt x="6255414" y="651888"/>
                  </a:lnTo>
                  <a:lnTo>
                    <a:pt x="6299622" y="635036"/>
                  </a:lnTo>
                  <a:lnTo>
                    <a:pt x="6340559" y="612337"/>
                  </a:lnTo>
                  <a:lnTo>
                    <a:pt x="6377709" y="584306"/>
                  </a:lnTo>
                  <a:lnTo>
                    <a:pt x="6410558" y="551457"/>
                  </a:lnTo>
                  <a:lnTo>
                    <a:pt x="6438589" y="514307"/>
                  </a:lnTo>
                  <a:lnTo>
                    <a:pt x="6461288" y="473370"/>
                  </a:lnTo>
                  <a:lnTo>
                    <a:pt x="6478140" y="429162"/>
                  </a:lnTo>
                  <a:lnTo>
                    <a:pt x="6488629" y="382198"/>
                  </a:lnTo>
                  <a:lnTo>
                    <a:pt x="6492240" y="332993"/>
                  </a:lnTo>
                  <a:lnTo>
                    <a:pt x="6488629" y="283789"/>
                  </a:lnTo>
                  <a:lnTo>
                    <a:pt x="6478140" y="236825"/>
                  </a:lnTo>
                  <a:lnTo>
                    <a:pt x="6461288" y="192617"/>
                  </a:lnTo>
                  <a:lnTo>
                    <a:pt x="6438589" y="151680"/>
                  </a:lnTo>
                  <a:lnTo>
                    <a:pt x="6410558" y="114530"/>
                  </a:lnTo>
                  <a:lnTo>
                    <a:pt x="6377709" y="81681"/>
                  </a:lnTo>
                  <a:lnTo>
                    <a:pt x="6340559" y="53650"/>
                  </a:lnTo>
                  <a:lnTo>
                    <a:pt x="6299622" y="30951"/>
                  </a:lnTo>
                  <a:lnTo>
                    <a:pt x="6255414" y="14099"/>
                  </a:lnTo>
                  <a:lnTo>
                    <a:pt x="6208450" y="3610"/>
                  </a:lnTo>
                  <a:lnTo>
                    <a:pt x="6159246" y="0"/>
                  </a:lnTo>
                  <a:close/>
                </a:path>
              </a:pathLst>
            </a:custGeom>
            <a:solidFill>
              <a:srgbClr val="D2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94485" y="172973"/>
            <a:ext cx="831469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800"/>
              </a:lnSpc>
              <a:spcBef>
                <a:spcPts val="100"/>
              </a:spcBef>
            </a:pPr>
            <a:r>
              <a:rPr sz="1800" spc="-50" dirty="0"/>
              <a:t>Giới</a:t>
            </a:r>
            <a:r>
              <a:rPr sz="1800" spc="-5" dirty="0"/>
              <a:t> </a:t>
            </a:r>
            <a:r>
              <a:rPr sz="1800" dirty="0"/>
              <a:t>thiệu</a:t>
            </a:r>
            <a:r>
              <a:rPr sz="1800" spc="5" dirty="0"/>
              <a:t> </a:t>
            </a:r>
            <a:r>
              <a:rPr sz="1800" spc="60" dirty="0"/>
              <a:t>một</a:t>
            </a:r>
            <a:r>
              <a:rPr sz="1800" spc="10" dirty="0"/>
              <a:t> </a:t>
            </a:r>
            <a:r>
              <a:rPr sz="1800" spc="-50" dirty="0"/>
              <a:t>số</a:t>
            </a:r>
            <a:r>
              <a:rPr sz="1800" dirty="0"/>
              <a:t> </a:t>
            </a:r>
            <a:r>
              <a:rPr sz="1800" spc="-20" dirty="0"/>
              <a:t>ứng</a:t>
            </a:r>
            <a:r>
              <a:rPr sz="1800" spc="10" dirty="0"/>
              <a:t> </a:t>
            </a:r>
            <a:r>
              <a:rPr sz="1800" dirty="0"/>
              <a:t>dụng </a:t>
            </a:r>
            <a:r>
              <a:rPr sz="1800" spc="-35" dirty="0"/>
              <a:t>công</a:t>
            </a:r>
            <a:r>
              <a:rPr sz="1800" spc="5" dirty="0"/>
              <a:t> </a:t>
            </a:r>
            <a:r>
              <a:rPr sz="1800" dirty="0"/>
              <a:t>nghệ thiết</a:t>
            </a:r>
            <a:r>
              <a:rPr sz="1800" spc="15" dirty="0"/>
              <a:t> </a:t>
            </a:r>
            <a:r>
              <a:rPr sz="1800" dirty="0"/>
              <a:t>kế</a:t>
            </a:r>
            <a:r>
              <a:rPr sz="1800" spc="-10" dirty="0"/>
              <a:t> </a:t>
            </a:r>
            <a:r>
              <a:rPr sz="1800" dirty="0"/>
              <a:t>tài</a:t>
            </a:r>
            <a:r>
              <a:rPr sz="1800" spc="5" dirty="0"/>
              <a:t> </a:t>
            </a:r>
            <a:r>
              <a:rPr sz="1800" dirty="0"/>
              <a:t>liệu</a:t>
            </a:r>
            <a:r>
              <a:rPr sz="1800" spc="-5" dirty="0"/>
              <a:t> </a:t>
            </a:r>
            <a:r>
              <a:rPr sz="1800" dirty="0"/>
              <a:t>điện tử</a:t>
            </a:r>
            <a:r>
              <a:rPr sz="1800" spc="15" dirty="0"/>
              <a:t> </a:t>
            </a:r>
            <a:r>
              <a:rPr sz="1800" dirty="0"/>
              <a:t>trong</a:t>
            </a:r>
            <a:r>
              <a:rPr sz="1800" spc="-15" dirty="0"/>
              <a:t> </a:t>
            </a:r>
            <a:r>
              <a:rPr sz="1800" spc="50" dirty="0"/>
              <a:t>tổ</a:t>
            </a:r>
            <a:r>
              <a:rPr sz="1800" spc="10" dirty="0"/>
              <a:t> </a:t>
            </a:r>
            <a:r>
              <a:rPr sz="1800" spc="-20" dirty="0"/>
              <a:t>chức </a:t>
            </a:r>
            <a:r>
              <a:rPr sz="1800" dirty="0"/>
              <a:t>hoạt</a:t>
            </a:r>
            <a:r>
              <a:rPr sz="1800" spc="-45" dirty="0"/>
              <a:t> </a:t>
            </a:r>
            <a:r>
              <a:rPr sz="1800" dirty="0"/>
              <a:t>động</a:t>
            </a:r>
            <a:r>
              <a:rPr sz="1800" spc="-60" dirty="0"/>
              <a:t> </a:t>
            </a:r>
            <a:r>
              <a:rPr sz="1800" dirty="0"/>
              <a:t>giáo</a:t>
            </a:r>
            <a:r>
              <a:rPr sz="1800" spc="-45" dirty="0"/>
              <a:t> </a:t>
            </a:r>
            <a:r>
              <a:rPr sz="1800" spc="-10" dirty="0"/>
              <a:t>dục</a:t>
            </a:r>
            <a:r>
              <a:rPr sz="1800" spc="-45" dirty="0"/>
              <a:t> </a:t>
            </a:r>
            <a:r>
              <a:rPr sz="1800" spc="-20" dirty="0"/>
              <a:t>cho</a:t>
            </a:r>
            <a:r>
              <a:rPr sz="1800" spc="-50" dirty="0"/>
              <a:t> </a:t>
            </a:r>
            <a:r>
              <a:rPr sz="1800" spc="55" dirty="0"/>
              <a:t>trẻ</a:t>
            </a:r>
            <a:r>
              <a:rPr sz="1800" spc="-45" dirty="0"/>
              <a:t> </a:t>
            </a:r>
            <a:r>
              <a:rPr sz="1800" spc="80" dirty="0"/>
              <a:t>mầm</a:t>
            </a:r>
            <a:r>
              <a:rPr sz="1800" spc="-40" dirty="0"/>
              <a:t> </a:t>
            </a:r>
            <a:r>
              <a:rPr sz="1800" spc="-25" dirty="0"/>
              <a:t>non</a:t>
            </a:r>
            <a:endParaRPr sz="1800"/>
          </a:p>
        </p:txBody>
      </p:sp>
      <p:sp>
        <p:nvSpPr>
          <p:cNvPr id="18" name="object 18"/>
          <p:cNvSpPr txBox="1"/>
          <p:nvPr/>
        </p:nvSpPr>
        <p:spPr>
          <a:xfrm>
            <a:off x="3078860" y="1603959"/>
            <a:ext cx="60344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20" dirty="0">
                <a:solidFill>
                  <a:srgbClr val="FFFFFF"/>
                </a:solidFill>
                <a:latin typeface="Arial"/>
                <a:cs typeface="Arial"/>
              </a:rPr>
              <a:t>Một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số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ứng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dụng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công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nghệ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trong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xây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dựng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hình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ảnh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6375" y="2747898"/>
            <a:ext cx="37719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D25050"/>
                </a:solidFill>
                <a:latin typeface="Arial"/>
                <a:cs typeface="Arial"/>
              </a:rPr>
              <a:t>CÔNG</a:t>
            </a:r>
            <a:r>
              <a:rPr sz="1800" b="1" spc="-75" dirty="0">
                <a:solidFill>
                  <a:srgbClr val="D250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25050"/>
                </a:solidFill>
                <a:latin typeface="Arial"/>
                <a:cs typeface="Arial"/>
              </a:rPr>
              <a:t>THỨC</a:t>
            </a:r>
            <a:r>
              <a:rPr sz="1800" b="1" spc="-85" dirty="0">
                <a:solidFill>
                  <a:srgbClr val="D25050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D25050"/>
                </a:solidFill>
                <a:latin typeface="Arial"/>
                <a:cs typeface="Arial"/>
              </a:rPr>
              <a:t>TRUY</a:t>
            </a:r>
            <a:r>
              <a:rPr sz="1800" b="1" spc="-75" dirty="0">
                <a:solidFill>
                  <a:srgbClr val="D2505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D25050"/>
                </a:solidFill>
                <a:latin typeface="Arial"/>
                <a:cs typeface="Arial"/>
              </a:rPr>
              <a:t>VẤN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Chủ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105" dirty="0">
                <a:latin typeface="Arial"/>
                <a:cs typeface="Arial"/>
              </a:rPr>
              <a:t>thể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+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70" dirty="0">
                <a:latin typeface="Arial"/>
                <a:cs typeface="Arial"/>
              </a:rPr>
              <a:t>hình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dáng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+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80" dirty="0">
                <a:latin typeface="Arial"/>
                <a:cs typeface="Arial"/>
              </a:rPr>
              <a:t>hành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động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+ bối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cảnh +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phong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cách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ảnh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53200" y="3877055"/>
            <a:ext cx="3979545" cy="1615440"/>
          </a:xfrm>
          <a:custGeom>
            <a:avLst/>
            <a:gdLst/>
            <a:ahLst/>
            <a:cxnLst/>
            <a:rect l="l" t="t" r="r" b="b"/>
            <a:pathLst>
              <a:path w="3979545" h="1615439">
                <a:moveTo>
                  <a:pt x="3709924" y="0"/>
                </a:moveTo>
                <a:lnTo>
                  <a:pt x="269240" y="0"/>
                </a:lnTo>
                <a:lnTo>
                  <a:pt x="220838" y="4337"/>
                </a:lnTo>
                <a:lnTo>
                  <a:pt x="175285" y="16842"/>
                </a:lnTo>
                <a:lnTo>
                  <a:pt x="133340" y="36754"/>
                </a:lnTo>
                <a:lnTo>
                  <a:pt x="95763" y="63315"/>
                </a:lnTo>
                <a:lnTo>
                  <a:pt x="63315" y="95763"/>
                </a:lnTo>
                <a:lnTo>
                  <a:pt x="36754" y="133340"/>
                </a:lnTo>
                <a:lnTo>
                  <a:pt x="16842" y="175285"/>
                </a:lnTo>
                <a:lnTo>
                  <a:pt x="4337" y="220838"/>
                </a:lnTo>
                <a:lnTo>
                  <a:pt x="0" y="269240"/>
                </a:lnTo>
                <a:lnTo>
                  <a:pt x="0" y="1346200"/>
                </a:lnTo>
                <a:lnTo>
                  <a:pt x="4337" y="1394601"/>
                </a:lnTo>
                <a:lnTo>
                  <a:pt x="16842" y="1440154"/>
                </a:lnTo>
                <a:lnTo>
                  <a:pt x="36754" y="1482099"/>
                </a:lnTo>
                <a:lnTo>
                  <a:pt x="63315" y="1519676"/>
                </a:lnTo>
                <a:lnTo>
                  <a:pt x="95763" y="1552124"/>
                </a:lnTo>
                <a:lnTo>
                  <a:pt x="133340" y="1578685"/>
                </a:lnTo>
                <a:lnTo>
                  <a:pt x="175285" y="1598597"/>
                </a:lnTo>
                <a:lnTo>
                  <a:pt x="220838" y="1611102"/>
                </a:lnTo>
                <a:lnTo>
                  <a:pt x="269240" y="1615440"/>
                </a:lnTo>
                <a:lnTo>
                  <a:pt x="3709924" y="1615440"/>
                </a:lnTo>
                <a:lnTo>
                  <a:pt x="3758325" y="1611102"/>
                </a:lnTo>
                <a:lnTo>
                  <a:pt x="3803878" y="1598597"/>
                </a:lnTo>
                <a:lnTo>
                  <a:pt x="3845823" y="1578685"/>
                </a:lnTo>
                <a:lnTo>
                  <a:pt x="3883400" y="1552124"/>
                </a:lnTo>
                <a:lnTo>
                  <a:pt x="3915848" y="1519676"/>
                </a:lnTo>
                <a:lnTo>
                  <a:pt x="3942409" y="1482099"/>
                </a:lnTo>
                <a:lnTo>
                  <a:pt x="3962321" y="1440154"/>
                </a:lnTo>
                <a:lnTo>
                  <a:pt x="3974826" y="1394601"/>
                </a:lnTo>
                <a:lnTo>
                  <a:pt x="3979164" y="1346200"/>
                </a:lnTo>
                <a:lnTo>
                  <a:pt x="3979164" y="269240"/>
                </a:lnTo>
                <a:lnTo>
                  <a:pt x="3974826" y="220838"/>
                </a:lnTo>
                <a:lnTo>
                  <a:pt x="3962321" y="175285"/>
                </a:lnTo>
                <a:lnTo>
                  <a:pt x="3942409" y="133340"/>
                </a:lnTo>
                <a:lnTo>
                  <a:pt x="3915848" y="95763"/>
                </a:lnTo>
                <a:lnTo>
                  <a:pt x="3883400" y="63315"/>
                </a:lnTo>
                <a:lnTo>
                  <a:pt x="3845823" y="36754"/>
                </a:lnTo>
                <a:lnTo>
                  <a:pt x="3803878" y="16842"/>
                </a:lnTo>
                <a:lnTo>
                  <a:pt x="3758325" y="4337"/>
                </a:lnTo>
                <a:lnTo>
                  <a:pt x="3709924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22744" y="4114038"/>
            <a:ext cx="364362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VÍ</a:t>
            </a:r>
            <a:r>
              <a:rPr sz="12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DỤ</a:t>
            </a:r>
            <a:r>
              <a:rPr sz="12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65" dirty="0">
                <a:solidFill>
                  <a:srgbClr val="C00000"/>
                </a:solidFill>
                <a:latin typeface="Arial"/>
                <a:cs typeface="Arial"/>
              </a:rPr>
              <a:t>TẠO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ẢNH</a:t>
            </a:r>
            <a:r>
              <a:rPr sz="12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BẰNG</a:t>
            </a:r>
            <a:r>
              <a:rPr sz="12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COPILOT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Tạo</a:t>
            </a:r>
            <a:r>
              <a:rPr sz="1200" b="1" spc="1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ảnh</a:t>
            </a:r>
            <a:r>
              <a:rPr sz="1200" b="1" spc="175" dirty="0">
                <a:latin typeface="Arial"/>
                <a:cs typeface="Arial"/>
              </a:rPr>
              <a:t> </a:t>
            </a:r>
            <a:r>
              <a:rPr sz="1200" b="1" spc="75" dirty="0">
                <a:latin typeface="Arial"/>
                <a:cs typeface="Arial"/>
              </a:rPr>
              <a:t>một</a:t>
            </a:r>
            <a:r>
              <a:rPr sz="1200" b="1" spc="175" dirty="0">
                <a:latin typeface="Arial"/>
                <a:cs typeface="Arial"/>
              </a:rPr>
              <a:t> </a:t>
            </a:r>
            <a:r>
              <a:rPr sz="1200" b="1" spc="75" dirty="0">
                <a:latin typeface="Arial"/>
                <a:cs typeface="Arial"/>
              </a:rPr>
              <a:t>em</a:t>
            </a:r>
            <a:r>
              <a:rPr sz="1200" b="1" spc="1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bé</a:t>
            </a:r>
            <a:r>
              <a:rPr sz="1200" b="1" spc="1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gái</a:t>
            </a:r>
            <a:r>
              <a:rPr sz="1200" b="1" spc="1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5</a:t>
            </a:r>
            <a:r>
              <a:rPr sz="1200" b="1" spc="1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tuổi</a:t>
            </a:r>
            <a:r>
              <a:rPr sz="1200" b="1" spc="1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người</a:t>
            </a:r>
            <a:r>
              <a:rPr sz="1200" b="1" spc="1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Việt</a:t>
            </a:r>
            <a:r>
              <a:rPr sz="1200" b="1" spc="175" dirty="0">
                <a:latin typeface="Arial"/>
                <a:cs typeface="Arial"/>
              </a:rPr>
              <a:t> </a:t>
            </a:r>
            <a:r>
              <a:rPr sz="1200" b="1" spc="65" dirty="0">
                <a:latin typeface="Arial"/>
                <a:cs typeface="Arial"/>
              </a:rPr>
              <a:t>Nam </a:t>
            </a:r>
            <a:r>
              <a:rPr sz="1200" b="1" dirty="0">
                <a:latin typeface="Arial"/>
                <a:cs typeface="Arial"/>
              </a:rPr>
              <a:t>dễ</a:t>
            </a:r>
            <a:r>
              <a:rPr sz="1200" b="1" spc="1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thương,</a:t>
            </a:r>
            <a:r>
              <a:rPr sz="1200" b="1" spc="1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có</a:t>
            </a:r>
            <a:r>
              <a:rPr sz="1200" b="1" spc="140" dirty="0">
                <a:latin typeface="Arial"/>
                <a:cs typeface="Arial"/>
              </a:rPr>
              <a:t> </a:t>
            </a:r>
            <a:r>
              <a:rPr sz="1200" b="1" spc="60" dirty="0">
                <a:latin typeface="Arial"/>
                <a:cs typeface="Arial"/>
              </a:rPr>
              <a:t>mái</a:t>
            </a:r>
            <a:r>
              <a:rPr sz="1200" b="1" spc="1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tóc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đen</a:t>
            </a:r>
            <a:r>
              <a:rPr sz="1200" b="1" spc="1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buộc</a:t>
            </a:r>
            <a:r>
              <a:rPr sz="1200" b="1" spc="1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cao,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đeo</a:t>
            </a:r>
            <a:r>
              <a:rPr sz="1200" b="1" spc="14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băng </a:t>
            </a:r>
            <a:r>
              <a:rPr sz="1200" b="1" dirty="0">
                <a:latin typeface="Arial"/>
                <a:cs typeface="Arial"/>
              </a:rPr>
              <a:t>đô</a:t>
            </a:r>
            <a:r>
              <a:rPr sz="1200" b="1" spc="2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nơ</a:t>
            </a:r>
            <a:r>
              <a:rPr sz="1200" b="1" spc="265" dirty="0">
                <a:latin typeface="Arial"/>
                <a:cs typeface="Arial"/>
              </a:rPr>
              <a:t> </a:t>
            </a:r>
            <a:r>
              <a:rPr sz="1200" b="1" spc="65" dirty="0">
                <a:latin typeface="Arial"/>
                <a:cs typeface="Arial"/>
              </a:rPr>
              <a:t>màu</a:t>
            </a:r>
            <a:r>
              <a:rPr sz="1200" b="1" spc="2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hồng,</a:t>
            </a:r>
            <a:r>
              <a:rPr sz="1200" b="1" spc="2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váy</a:t>
            </a:r>
            <a:r>
              <a:rPr sz="1200" b="1" spc="2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trắng,</a:t>
            </a:r>
            <a:r>
              <a:rPr sz="1200" b="1" spc="275" dirty="0">
                <a:latin typeface="Arial"/>
                <a:cs typeface="Arial"/>
              </a:rPr>
              <a:t> </a:t>
            </a:r>
            <a:r>
              <a:rPr sz="1200" b="1" spc="65" dirty="0">
                <a:latin typeface="Arial"/>
                <a:cs typeface="Arial"/>
              </a:rPr>
              <a:t>tay</a:t>
            </a:r>
            <a:r>
              <a:rPr sz="1200" b="1" spc="270" dirty="0">
                <a:latin typeface="Arial"/>
                <a:cs typeface="Arial"/>
              </a:rPr>
              <a:t> </a:t>
            </a:r>
            <a:r>
              <a:rPr sz="1200" b="1" spc="50" dirty="0">
                <a:latin typeface="Arial"/>
                <a:cs typeface="Arial"/>
              </a:rPr>
              <a:t>ôm</a:t>
            </a:r>
            <a:r>
              <a:rPr sz="1200" b="1" spc="2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chú</a:t>
            </a:r>
            <a:r>
              <a:rPr sz="1200" b="1" spc="270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mèo </a:t>
            </a:r>
            <a:r>
              <a:rPr sz="1200" b="1" dirty="0">
                <a:latin typeface="Arial"/>
                <a:cs typeface="Arial"/>
              </a:rPr>
              <a:t>trắng</a:t>
            </a:r>
            <a:r>
              <a:rPr sz="1200" b="1" spc="20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nhỏ</a:t>
            </a:r>
            <a:r>
              <a:rPr sz="1200" b="1" spc="2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xinh,</a:t>
            </a:r>
            <a:r>
              <a:rPr sz="1200" b="1" spc="2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đang</a:t>
            </a:r>
            <a:r>
              <a:rPr sz="1200" b="1" spc="2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đứng</a:t>
            </a:r>
            <a:r>
              <a:rPr sz="1200" b="1" spc="2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trong</a:t>
            </a:r>
            <a:r>
              <a:rPr sz="1200" b="1" spc="225" dirty="0">
                <a:latin typeface="Arial"/>
                <a:cs typeface="Arial"/>
              </a:rPr>
              <a:t> </a:t>
            </a:r>
            <a:r>
              <a:rPr sz="1200" b="1" spc="55" dirty="0">
                <a:latin typeface="Arial"/>
                <a:cs typeface="Arial"/>
              </a:rPr>
              <a:t>khu</a:t>
            </a:r>
            <a:r>
              <a:rPr sz="1200" b="1" spc="2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vườn</a:t>
            </a:r>
            <a:r>
              <a:rPr sz="1200" b="1" spc="229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có </a:t>
            </a:r>
            <a:r>
              <a:rPr sz="1200" b="1" dirty="0">
                <a:latin typeface="Arial"/>
                <a:cs typeface="Arial"/>
              </a:rPr>
              <a:t>nhiều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cây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và</a:t>
            </a:r>
            <a:r>
              <a:rPr sz="1200" b="1" spc="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hoa,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Phong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cách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ảnh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pixar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2791" y="2360676"/>
            <a:ext cx="5131308" cy="361492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999" cy="6857998"/>
            <a:chOff x="0" y="0"/>
            <a:chExt cx="12191999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352040" cy="1175385"/>
            </a:xfrm>
            <a:custGeom>
              <a:avLst/>
              <a:gdLst/>
              <a:ahLst/>
              <a:cxnLst/>
              <a:rect l="l" t="t" r="r" b="b"/>
              <a:pathLst>
                <a:path w="2352040" h="1175385">
                  <a:moveTo>
                    <a:pt x="2230374" y="1650"/>
                  </a:moveTo>
                  <a:lnTo>
                    <a:pt x="0" y="1650"/>
                  </a:lnTo>
                  <a:lnTo>
                    <a:pt x="0" y="1175003"/>
                  </a:lnTo>
                  <a:lnTo>
                    <a:pt x="83244" y="1083690"/>
                  </a:lnTo>
                  <a:lnTo>
                    <a:pt x="135719" y="1029316"/>
                  </a:lnTo>
                  <a:lnTo>
                    <a:pt x="188231" y="976783"/>
                  </a:lnTo>
                  <a:lnTo>
                    <a:pt x="240750" y="926060"/>
                  </a:lnTo>
                  <a:lnTo>
                    <a:pt x="293249" y="877116"/>
                  </a:lnTo>
                  <a:lnTo>
                    <a:pt x="345701" y="829919"/>
                  </a:lnTo>
                  <a:lnTo>
                    <a:pt x="398077" y="784438"/>
                  </a:lnTo>
                  <a:lnTo>
                    <a:pt x="450350" y="740640"/>
                  </a:lnTo>
                  <a:lnTo>
                    <a:pt x="502491" y="698495"/>
                  </a:lnTo>
                  <a:lnTo>
                    <a:pt x="554473" y="657970"/>
                  </a:lnTo>
                  <a:lnTo>
                    <a:pt x="606267" y="619035"/>
                  </a:lnTo>
                  <a:lnTo>
                    <a:pt x="657847" y="581657"/>
                  </a:lnTo>
                  <a:lnTo>
                    <a:pt x="709183" y="545806"/>
                  </a:lnTo>
                  <a:lnTo>
                    <a:pt x="760248" y="511449"/>
                  </a:lnTo>
                  <a:lnTo>
                    <a:pt x="811014" y="478555"/>
                  </a:lnTo>
                  <a:lnTo>
                    <a:pt x="861454" y="447092"/>
                  </a:lnTo>
                  <a:lnTo>
                    <a:pt x="911539" y="417029"/>
                  </a:lnTo>
                  <a:lnTo>
                    <a:pt x="961241" y="388335"/>
                  </a:lnTo>
                  <a:lnTo>
                    <a:pt x="1010532" y="360977"/>
                  </a:lnTo>
                  <a:lnTo>
                    <a:pt x="1059385" y="334924"/>
                  </a:lnTo>
                  <a:lnTo>
                    <a:pt x="1107772" y="310145"/>
                  </a:lnTo>
                  <a:lnTo>
                    <a:pt x="1155664" y="286607"/>
                  </a:lnTo>
                  <a:lnTo>
                    <a:pt x="1203035" y="264281"/>
                  </a:lnTo>
                  <a:lnTo>
                    <a:pt x="1249855" y="243133"/>
                  </a:lnTo>
                  <a:lnTo>
                    <a:pt x="1296097" y="223132"/>
                  </a:lnTo>
                  <a:lnTo>
                    <a:pt x="1341733" y="204247"/>
                  </a:lnTo>
                  <a:lnTo>
                    <a:pt x="1386736" y="186447"/>
                  </a:lnTo>
                  <a:lnTo>
                    <a:pt x="1431077" y="169698"/>
                  </a:lnTo>
                  <a:lnTo>
                    <a:pt x="1474728" y="153971"/>
                  </a:lnTo>
                  <a:lnTo>
                    <a:pt x="1517661" y="139234"/>
                  </a:lnTo>
                  <a:lnTo>
                    <a:pt x="1559849" y="125454"/>
                  </a:lnTo>
                  <a:lnTo>
                    <a:pt x="1601264" y="112601"/>
                  </a:lnTo>
                  <a:lnTo>
                    <a:pt x="1641877" y="100642"/>
                  </a:lnTo>
                  <a:lnTo>
                    <a:pt x="1681662" y="89547"/>
                  </a:lnTo>
                  <a:lnTo>
                    <a:pt x="1720589" y="79283"/>
                  </a:lnTo>
                  <a:lnTo>
                    <a:pt x="1758631" y="69820"/>
                  </a:lnTo>
                  <a:lnTo>
                    <a:pt x="1795760" y="61125"/>
                  </a:lnTo>
                  <a:lnTo>
                    <a:pt x="1867168" y="45914"/>
                  </a:lnTo>
                  <a:lnTo>
                    <a:pt x="1934590" y="33398"/>
                  </a:lnTo>
                  <a:lnTo>
                    <a:pt x="1997801" y="23326"/>
                  </a:lnTo>
                  <a:lnTo>
                    <a:pt x="2056580" y="15443"/>
                  </a:lnTo>
                  <a:lnTo>
                    <a:pt x="2110702" y="9499"/>
                  </a:lnTo>
                  <a:lnTo>
                    <a:pt x="2159945" y="5239"/>
                  </a:lnTo>
                  <a:lnTo>
                    <a:pt x="2204085" y="2413"/>
                  </a:lnTo>
                  <a:lnTo>
                    <a:pt x="2230374" y="1650"/>
                  </a:lnTo>
                  <a:close/>
                </a:path>
                <a:path w="2352040" h="1175385">
                  <a:moveTo>
                    <a:pt x="2284222" y="0"/>
                  </a:moveTo>
                  <a:lnTo>
                    <a:pt x="2230374" y="1650"/>
                  </a:lnTo>
                  <a:lnTo>
                    <a:pt x="2351532" y="1650"/>
                  </a:lnTo>
                  <a:lnTo>
                    <a:pt x="2347158" y="1357"/>
                  </a:lnTo>
                  <a:lnTo>
                    <a:pt x="2334260" y="730"/>
                  </a:lnTo>
                  <a:lnTo>
                    <a:pt x="2313170" y="150"/>
                  </a:lnTo>
                  <a:lnTo>
                    <a:pt x="2284222" y="0"/>
                  </a:lnTo>
                  <a:close/>
                </a:path>
              </a:pathLst>
            </a:custGeom>
            <a:solidFill>
              <a:srgbClr val="B4A995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42770" cy="1164590"/>
            </a:xfrm>
            <a:custGeom>
              <a:avLst/>
              <a:gdLst/>
              <a:ahLst/>
              <a:cxnLst/>
              <a:rect l="l" t="t" r="r" b="b"/>
              <a:pathLst>
                <a:path w="1842770" h="1164590">
                  <a:moveTo>
                    <a:pt x="1142309" y="1143"/>
                  </a:moveTo>
                  <a:lnTo>
                    <a:pt x="0" y="1143"/>
                  </a:lnTo>
                  <a:lnTo>
                    <a:pt x="0" y="1164336"/>
                  </a:lnTo>
                  <a:lnTo>
                    <a:pt x="493990" y="445144"/>
                  </a:lnTo>
                  <a:lnTo>
                    <a:pt x="850582" y="84248"/>
                  </a:lnTo>
                  <a:lnTo>
                    <a:pt x="1142309" y="1143"/>
                  </a:lnTo>
                  <a:close/>
                </a:path>
                <a:path w="1842770" h="1164590">
                  <a:moveTo>
                    <a:pt x="1818490" y="0"/>
                  </a:moveTo>
                  <a:lnTo>
                    <a:pt x="1146321" y="0"/>
                  </a:lnTo>
                  <a:lnTo>
                    <a:pt x="1142309" y="1143"/>
                  </a:lnTo>
                  <a:lnTo>
                    <a:pt x="1842516" y="1143"/>
                  </a:lnTo>
                  <a:lnTo>
                    <a:pt x="1818490" y="0"/>
                  </a:lnTo>
                  <a:close/>
                </a:path>
              </a:pathLst>
            </a:custGeom>
            <a:solidFill>
              <a:srgbClr val="DA1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40"/>
              <a:ext cx="886968" cy="8737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14069" y="361441"/>
              <a:ext cx="217170" cy="434340"/>
            </a:xfrm>
            <a:custGeom>
              <a:avLst/>
              <a:gdLst/>
              <a:ahLst/>
              <a:cxnLst/>
              <a:rect l="l" t="t" r="r" b="b"/>
              <a:pathLst>
                <a:path w="217169" h="434340">
                  <a:moveTo>
                    <a:pt x="0" y="0"/>
                  </a:moveTo>
                  <a:lnTo>
                    <a:pt x="0" y="144525"/>
                  </a:lnTo>
                  <a:lnTo>
                    <a:pt x="72390" y="216916"/>
                  </a:lnTo>
                  <a:lnTo>
                    <a:pt x="0" y="289179"/>
                  </a:lnTo>
                  <a:lnTo>
                    <a:pt x="0" y="433832"/>
                  </a:lnTo>
                  <a:lnTo>
                    <a:pt x="216915" y="216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57300" y="480059"/>
              <a:ext cx="102235" cy="196850"/>
            </a:xfrm>
            <a:custGeom>
              <a:avLst/>
              <a:gdLst/>
              <a:ahLst/>
              <a:cxnLst/>
              <a:rect l="l" t="t" r="r" b="b"/>
              <a:pathLst>
                <a:path w="102234" h="196850">
                  <a:moveTo>
                    <a:pt x="0" y="0"/>
                  </a:moveTo>
                  <a:lnTo>
                    <a:pt x="0" y="196595"/>
                  </a:lnTo>
                  <a:lnTo>
                    <a:pt x="102108" y="98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50798" y="413080"/>
            <a:ext cx="349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D61820"/>
                </a:solidFill>
                <a:latin typeface="Arial"/>
                <a:cs typeface="Arial"/>
              </a:rPr>
              <a:t>2.3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5441" y="414273"/>
            <a:ext cx="10779760" cy="6009640"/>
            <a:chOff x="615441" y="414273"/>
            <a:chExt cx="10779760" cy="6009640"/>
          </a:xfrm>
        </p:grpSpPr>
        <p:sp>
          <p:nvSpPr>
            <p:cNvPr id="12" name="object 12"/>
            <p:cNvSpPr/>
            <p:nvPr/>
          </p:nvSpPr>
          <p:spPr>
            <a:xfrm>
              <a:off x="621791" y="420623"/>
              <a:ext cx="213360" cy="312420"/>
            </a:xfrm>
            <a:custGeom>
              <a:avLst/>
              <a:gdLst/>
              <a:ahLst/>
              <a:cxnLst/>
              <a:rect l="l" t="t" r="r" b="b"/>
              <a:pathLst>
                <a:path w="213359" h="312420">
                  <a:moveTo>
                    <a:pt x="213080" y="0"/>
                  </a:moveTo>
                  <a:lnTo>
                    <a:pt x="54864" y="158241"/>
                  </a:lnTo>
                </a:path>
                <a:path w="213359" h="312420">
                  <a:moveTo>
                    <a:pt x="210311" y="312420"/>
                  </a:moveTo>
                  <a:lnTo>
                    <a:pt x="54864" y="156972"/>
                  </a:lnTo>
                </a:path>
                <a:path w="213359" h="312420">
                  <a:moveTo>
                    <a:pt x="77723" y="79248"/>
                  </a:moveTo>
                  <a:lnTo>
                    <a:pt x="0" y="156972"/>
                  </a:lnTo>
                </a:path>
                <a:path w="213359" h="312420">
                  <a:moveTo>
                    <a:pt x="77723" y="234696"/>
                  </a:moveTo>
                  <a:lnTo>
                    <a:pt x="0" y="156972"/>
                  </a:lnTo>
                </a:path>
              </a:pathLst>
            </a:custGeom>
            <a:ln w="12700">
              <a:solidFill>
                <a:srgbClr val="D618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1347" y="1072895"/>
              <a:ext cx="7920228" cy="365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2792" y="1895855"/>
              <a:ext cx="10215880" cy="4356100"/>
            </a:xfrm>
            <a:custGeom>
              <a:avLst/>
              <a:gdLst/>
              <a:ahLst/>
              <a:cxnLst/>
              <a:rect l="l" t="t" r="r" b="b"/>
              <a:pathLst>
                <a:path w="10215880" h="4356100">
                  <a:moveTo>
                    <a:pt x="10215372" y="275463"/>
                  </a:moveTo>
                  <a:lnTo>
                    <a:pt x="10210927" y="225945"/>
                  </a:lnTo>
                  <a:lnTo>
                    <a:pt x="10198138" y="179349"/>
                  </a:lnTo>
                  <a:lnTo>
                    <a:pt x="10177755" y="136436"/>
                  </a:lnTo>
                  <a:lnTo>
                    <a:pt x="10150589" y="97993"/>
                  </a:lnTo>
                  <a:lnTo>
                    <a:pt x="10117379" y="64782"/>
                  </a:lnTo>
                  <a:lnTo>
                    <a:pt x="10078936" y="37617"/>
                  </a:lnTo>
                  <a:lnTo>
                    <a:pt x="10036023" y="17233"/>
                  </a:lnTo>
                  <a:lnTo>
                    <a:pt x="9989426" y="4445"/>
                  </a:lnTo>
                  <a:lnTo>
                    <a:pt x="9939909" y="0"/>
                  </a:lnTo>
                  <a:lnTo>
                    <a:pt x="275463" y="0"/>
                  </a:lnTo>
                  <a:lnTo>
                    <a:pt x="225933" y="4445"/>
                  </a:lnTo>
                  <a:lnTo>
                    <a:pt x="179336" y="17233"/>
                  </a:lnTo>
                  <a:lnTo>
                    <a:pt x="136423" y="37617"/>
                  </a:lnTo>
                  <a:lnTo>
                    <a:pt x="97980" y="64782"/>
                  </a:lnTo>
                  <a:lnTo>
                    <a:pt x="64770" y="97993"/>
                  </a:lnTo>
                  <a:lnTo>
                    <a:pt x="37604" y="136436"/>
                  </a:lnTo>
                  <a:lnTo>
                    <a:pt x="17221" y="179349"/>
                  </a:lnTo>
                  <a:lnTo>
                    <a:pt x="4432" y="225945"/>
                  </a:lnTo>
                  <a:lnTo>
                    <a:pt x="0" y="275463"/>
                  </a:lnTo>
                  <a:lnTo>
                    <a:pt x="0" y="4080141"/>
                  </a:lnTo>
                  <a:lnTo>
                    <a:pt x="4432" y="4129659"/>
                  </a:lnTo>
                  <a:lnTo>
                    <a:pt x="17221" y="4176268"/>
                  </a:lnTo>
                  <a:lnTo>
                    <a:pt x="37604" y="4219181"/>
                  </a:lnTo>
                  <a:lnTo>
                    <a:pt x="64770" y="4257624"/>
                  </a:lnTo>
                  <a:lnTo>
                    <a:pt x="97980" y="4290822"/>
                  </a:lnTo>
                  <a:lnTo>
                    <a:pt x="136423" y="4317987"/>
                  </a:lnTo>
                  <a:lnTo>
                    <a:pt x="179336" y="4338371"/>
                  </a:lnTo>
                  <a:lnTo>
                    <a:pt x="225933" y="4351159"/>
                  </a:lnTo>
                  <a:lnTo>
                    <a:pt x="275463" y="4355592"/>
                  </a:lnTo>
                  <a:lnTo>
                    <a:pt x="9939909" y="4355592"/>
                  </a:lnTo>
                  <a:lnTo>
                    <a:pt x="9989426" y="4351159"/>
                  </a:lnTo>
                  <a:lnTo>
                    <a:pt x="10036023" y="4338371"/>
                  </a:lnTo>
                  <a:lnTo>
                    <a:pt x="10078936" y="4317987"/>
                  </a:lnTo>
                  <a:lnTo>
                    <a:pt x="10117379" y="4290822"/>
                  </a:lnTo>
                  <a:lnTo>
                    <a:pt x="10150589" y="4257624"/>
                  </a:lnTo>
                  <a:lnTo>
                    <a:pt x="10177755" y="4219181"/>
                  </a:lnTo>
                  <a:lnTo>
                    <a:pt x="10198138" y="4176268"/>
                  </a:lnTo>
                  <a:lnTo>
                    <a:pt x="10210927" y="4129659"/>
                  </a:lnTo>
                  <a:lnTo>
                    <a:pt x="10215372" y="4080141"/>
                  </a:lnTo>
                  <a:lnTo>
                    <a:pt x="10215372" y="275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103" y="1700784"/>
              <a:ext cx="10556875" cy="4716780"/>
            </a:xfrm>
            <a:custGeom>
              <a:avLst/>
              <a:gdLst/>
              <a:ahLst/>
              <a:cxnLst/>
              <a:rect l="l" t="t" r="r" b="b"/>
              <a:pathLst>
                <a:path w="10556875" h="4716780">
                  <a:moveTo>
                    <a:pt x="0" y="331850"/>
                  </a:moveTo>
                  <a:lnTo>
                    <a:pt x="3598" y="282815"/>
                  </a:lnTo>
                  <a:lnTo>
                    <a:pt x="14051" y="236013"/>
                  </a:lnTo>
                  <a:lnTo>
                    <a:pt x="30846" y="191957"/>
                  </a:lnTo>
                  <a:lnTo>
                    <a:pt x="53468" y="151161"/>
                  </a:lnTo>
                  <a:lnTo>
                    <a:pt x="81404" y="114138"/>
                  </a:lnTo>
                  <a:lnTo>
                    <a:pt x="114142" y="81402"/>
                  </a:lnTo>
                  <a:lnTo>
                    <a:pt x="151167" y="53467"/>
                  </a:lnTo>
                  <a:lnTo>
                    <a:pt x="191967" y="30845"/>
                  </a:lnTo>
                  <a:lnTo>
                    <a:pt x="236027" y="14051"/>
                  </a:lnTo>
                  <a:lnTo>
                    <a:pt x="282835" y="3598"/>
                  </a:lnTo>
                  <a:lnTo>
                    <a:pt x="331876" y="0"/>
                  </a:lnTo>
                  <a:lnTo>
                    <a:pt x="10224897" y="0"/>
                  </a:lnTo>
                  <a:lnTo>
                    <a:pt x="10273932" y="3598"/>
                  </a:lnTo>
                  <a:lnTo>
                    <a:pt x="10320734" y="14051"/>
                  </a:lnTo>
                  <a:lnTo>
                    <a:pt x="10364790" y="30845"/>
                  </a:lnTo>
                  <a:lnTo>
                    <a:pt x="10405586" y="53467"/>
                  </a:lnTo>
                  <a:lnTo>
                    <a:pt x="10442609" y="81402"/>
                  </a:lnTo>
                  <a:lnTo>
                    <a:pt x="10475345" y="114138"/>
                  </a:lnTo>
                  <a:lnTo>
                    <a:pt x="10503280" y="151161"/>
                  </a:lnTo>
                  <a:lnTo>
                    <a:pt x="10525902" y="191957"/>
                  </a:lnTo>
                  <a:lnTo>
                    <a:pt x="10542696" y="236013"/>
                  </a:lnTo>
                  <a:lnTo>
                    <a:pt x="10553149" y="282815"/>
                  </a:lnTo>
                  <a:lnTo>
                    <a:pt x="10556748" y="331850"/>
                  </a:lnTo>
                  <a:lnTo>
                    <a:pt x="10556748" y="4384903"/>
                  </a:lnTo>
                  <a:lnTo>
                    <a:pt x="10553149" y="4433944"/>
                  </a:lnTo>
                  <a:lnTo>
                    <a:pt x="10542696" y="4480752"/>
                  </a:lnTo>
                  <a:lnTo>
                    <a:pt x="10525902" y="4524812"/>
                  </a:lnTo>
                  <a:lnTo>
                    <a:pt x="10503280" y="4565612"/>
                  </a:lnTo>
                  <a:lnTo>
                    <a:pt x="10475345" y="4602637"/>
                  </a:lnTo>
                  <a:lnTo>
                    <a:pt x="10442609" y="4635375"/>
                  </a:lnTo>
                  <a:lnTo>
                    <a:pt x="10405586" y="4663311"/>
                  </a:lnTo>
                  <a:lnTo>
                    <a:pt x="10364790" y="4685933"/>
                  </a:lnTo>
                  <a:lnTo>
                    <a:pt x="10320734" y="4702728"/>
                  </a:lnTo>
                  <a:lnTo>
                    <a:pt x="10273932" y="4713181"/>
                  </a:lnTo>
                  <a:lnTo>
                    <a:pt x="10224897" y="4716780"/>
                  </a:lnTo>
                  <a:lnTo>
                    <a:pt x="331876" y="4716780"/>
                  </a:lnTo>
                  <a:lnTo>
                    <a:pt x="282835" y="4713181"/>
                  </a:lnTo>
                  <a:lnTo>
                    <a:pt x="236027" y="4702728"/>
                  </a:lnTo>
                  <a:lnTo>
                    <a:pt x="191967" y="4685933"/>
                  </a:lnTo>
                  <a:lnTo>
                    <a:pt x="151167" y="4663311"/>
                  </a:lnTo>
                  <a:lnTo>
                    <a:pt x="114142" y="4635375"/>
                  </a:lnTo>
                  <a:lnTo>
                    <a:pt x="81404" y="4602637"/>
                  </a:lnTo>
                  <a:lnTo>
                    <a:pt x="53468" y="4565612"/>
                  </a:lnTo>
                  <a:lnTo>
                    <a:pt x="30846" y="4524812"/>
                  </a:lnTo>
                  <a:lnTo>
                    <a:pt x="14051" y="4480752"/>
                  </a:lnTo>
                  <a:lnTo>
                    <a:pt x="3598" y="4433944"/>
                  </a:lnTo>
                  <a:lnTo>
                    <a:pt x="0" y="4384903"/>
                  </a:lnTo>
                  <a:lnTo>
                    <a:pt x="0" y="331850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49880" y="1431035"/>
              <a:ext cx="6492240" cy="666115"/>
            </a:xfrm>
            <a:custGeom>
              <a:avLst/>
              <a:gdLst/>
              <a:ahLst/>
              <a:cxnLst/>
              <a:rect l="l" t="t" r="r" b="b"/>
              <a:pathLst>
                <a:path w="6492240" h="666114">
                  <a:moveTo>
                    <a:pt x="6159246" y="0"/>
                  </a:moveTo>
                  <a:lnTo>
                    <a:pt x="332994" y="0"/>
                  </a:lnTo>
                  <a:lnTo>
                    <a:pt x="283789" y="3610"/>
                  </a:lnTo>
                  <a:lnTo>
                    <a:pt x="236825" y="14099"/>
                  </a:lnTo>
                  <a:lnTo>
                    <a:pt x="192617" y="30951"/>
                  </a:lnTo>
                  <a:lnTo>
                    <a:pt x="151680" y="53650"/>
                  </a:lnTo>
                  <a:lnTo>
                    <a:pt x="114530" y="81681"/>
                  </a:lnTo>
                  <a:lnTo>
                    <a:pt x="81681" y="114530"/>
                  </a:lnTo>
                  <a:lnTo>
                    <a:pt x="53650" y="151680"/>
                  </a:lnTo>
                  <a:lnTo>
                    <a:pt x="30951" y="192617"/>
                  </a:lnTo>
                  <a:lnTo>
                    <a:pt x="14099" y="236825"/>
                  </a:lnTo>
                  <a:lnTo>
                    <a:pt x="3610" y="283789"/>
                  </a:lnTo>
                  <a:lnTo>
                    <a:pt x="0" y="332993"/>
                  </a:lnTo>
                  <a:lnTo>
                    <a:pt x="3610" y="382198"/>
                  </a:lnTo>
                  <a:lnTo>
                    <a:pt x="14099" y="429162"/>
                  </a:lnTo>
                  <a:lnTo>
                    <a:pt x="30951" y="473370"/>
                  </a:lnTo>
                  <a:lnTo>
                    <a:pt x="53650" y="514307"/>
                  </a:lnTo>
                  <a:lnTo>
                    <a:pt x="81681" y="551457"/>
                  </a:lnTo>
                  <a:lnTo>
                    <a:pt x="114530" y="584306"/>
                  </a:lnTo>
                  <a:lnTo>
                    <a:pt x="151680" y="612337"/>
                  </a:lnTo>
                  <a:lnTo>
                    <a:pt x="192617" y="635036"/>
                  </a:lnTo>
                  <a:lnTo>
                    <a:pt x="236825" y="651888"/>
                  </a:lnTo>
                  <a:lnTo>
                    <a:pt x="283789" y="662377"/>
                  </a:lnTo>
                  <a:lnTo>
                    <a:pt x="332994" y="665988"/>
                  </a:lnTo>
                  <a:lnTo>
                    <a:pt x="6159246" y="665988"/>
                  </a:lnTo>
                  <a:lnTo>
                    <a:pt x="6208450" y="662377"/>
                  </a:lnTo>
                  <a:lnTo>
                    <a:pt x="6255414" y="651888"/>
                  </a:lnTo>
                  <a:lnTo>
                    <a:pt x="6299622" y="635036"/>
                  </a:lnTo>
                  <a:lnTo>
                    <a:pt x="6340559" y="612337"/>
                  </a:lnTo>
                  <a:lnTo>
                    <a:pt x="6377709" y="584306"/>
                  </a:lnTo>
                  <a:lnTo>
                    <a:pt x="6410558" y="551457"/>
                  </a:lnTo>
                  <a:lnTo>
                    <a:pt x="6438589" y="514307"/>
                  </a:lnTo>
                  <a:lnTo>
                    <a:pt x="6461288" y="473370"/>
                  </a:lnTo>
                  <a:lnTo>
                    <a:pt x="6478140" y="429162"/>
                  </a:lnTo>
                  <a:lnTo>
                    <a:pt x="6488629" y="382198"/>
                  </a:lnTo>
                  <a:lnTo>
                    <a:pt x="6492240" y="332993"/>
                  </a:lnTo>
                  <a:lnTo>
                    <a:pt x="6488629" y="283789"/>
                  </a:lnTo>
                  <a:lnTo>
                    <a:pt x="6478140" y="236825"/>
                  </a:lnTo>
                  <a:lnTo>
                    <a:pt x="6461288" y="192617"/>
                  </a:lnTo>
                  <a:lnTo>
                    <a:pt x="6438589" y="151680"/>
                  </a:lnTo>
                  <a:lnTo>
                    <a:pt x="6410558" y="114530"/>
                  </a:lnTo>
                  <a:lnTo>
                    <a:pt x="6377709" y="81681"/>
                  </a:lnTo>
                  <a:lnTo>
                    <a:pt x="6340559" y="53650"/>
                  </a:lnTo>
                  <a:lnTo>
                    <a:pt x="6299622" y="30951"/>
                  </a:lnTo>
                  <a:lnTo>
                    <a:pt x="6255414" y="14099"/>
                  </a:lnTo>
                  <a:lnTo>
                    <a:pt x="6208450" y="3610"/>
                  </a:lnTo>
                  <a:lnTo>
                    <a:pt x="6159246" y="0"/>
                  </a:lnTo>
                  <a:close/>
                </a:path>
              </a:pathLst>
            </a:custGeom>
            <a:solidFill>
              <a:srgbClr val="D2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94485" y="172973"/>
            <a:ext cx="831469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800"/>
              </a:lnSpc>
              <a:spcBef>
                <a:spcPts val="100"/>
              </a:spcBef>
            </a:pPr>
            <a:r>
              <a:rPr sz="1800" spc="-50" dirty="0"/>
              <a:t>Giới</a:t>
            </a:r>
            <a:r>
              <a:rPr sz="1800" spc="-5" dirty="0"/>
              <a:t> </a:t>
            </a:r>
            <a:r>
              <a:rPr sz="1800" dirty="0"/>
              <a:t>thiệu</a:t>
            </a:r>
            <a:r>
              <a:rPr sz="1800" spc="5" dirty="0"/>
              <a:t> </a:t>
            </a:r>
            <a:r>
              <a:rPr sz="1800" spc="60" dirty="0"/>
              <a:t>một</a:t>
            </a:r>
            <a:r>
              <a:rPr sz="1800" spc="10" dirty="0"/>
              <a:t> </a:t>
            </a:r>
            <a:r>
              <a:rPr sz="1800" spc="-50" dirty="0"/>
              <a:t>số</a:t>
            </a:r>
            <a:r>
              <a:rPr sz="1800" dirty="0"/>
              <a:t> </a:t>
            </a:r>
            <a:r>
              <a:rPr sz="1800" spc="-20" dirty="0"/>
              <a:t>ứng</a:t>
            </a:r>
            <a:r>
              <a:rPr sz="1800" spc="10" dirty="0"/>
              <a:t> </a:t>
            </a:r>
            <a:r>
              <a:rPr sz="1800" dirty="0"/>
              <a:t>dụng </a:t>
            </a:r>
            <a:r>
              <a:rPr sz="1800" spc="-35" dirty="0"/>
              <a:t>công</a:t>
            </a:r>
            <a:r>
              <a:rPr sz="1800" spc="5" dirty="0"/>
              <a:t> </a:t>
            </a:r>
            <a:r>
              <a:rPr sz="1800" dirty="0"/>
              <a:t>nghệ thiết</a:t>
            </a:r>
            <a:r>
              <a:rPr sz="1800" spc="15" dirty="0"/>
              <a:t> </a:t>
            </a:r>
            <a:r>
              <a:rPr sz="1800" dirty="0"/>
              <a:t>kế</a:t>
            </a:r>
            <a:r>
              <a:rPr sz="1800" spc="-10" dirty="0"/>
              <a:t> </a:t>
            </a:r>
            <a:r>
              <a:rPr sz="1800" dirty="0"/>
              <a:t>tài</a:t>
            </a:r>
            <a:r>
              <a:rPr sz="1800" spc="5" dirty="0"/>
              <a:t> </a:t>
            </a:r>
            <a:r>
              <a:rPr sz="1800" dirty="0"/>
              <a:t>liệu</a:t>
            </a:r>
            <a:r>
              <a:rPr sz="1800" spc="-5" dirty="0"/>
              <a:t> </a:t>
            </a:r>
            <a:r>
              <a:rPr sz="1800" dirty="0"/>
              <a:t>điện tử</a:t>
            </a:r>
            <a:r>
              <a:rPr sz="1800" spc="15" dirty="0"/>
              <a:t> </a:t>
            </a:r>
            <a:r>
              <a:rPr sz="1800" dirty="0"/>
              <a:t>trong</a:t>
            </a:r>
            <a:r>
              <a:rPr sz="1800" spc="-15" dirty="0"/>
              <a:t> </a:t>
            </a:r>
            <a:r>
              <a:rPr sz="1800" spc="50" dirty="0"/>
              <a:t>tổ</a:t>
            </a:r>
            <a:r>
              <a:rPr sz="1800" spc="10" dirty="0"/>
              <a:t> </a:t>
            </a:r>
            <a:r>
              <a:rPr sz="1800" spc="-20" dirty="0"/>
              <a:t>chức </a:t>
            </a:r>
            <a:r>
              <a:rPr sz="1800" dirty="0"/>
              <a:t>hoạt</a:t>
            </a:r>
            <a:r>
              <a:rPr sz="1800" spc="-45" dirty="0"/>
              <a:t> </a:t>
            </a:r>
            <a:r>
              <a:rPr sz="1800" dirty="0"/>
              <a:t>động</a:t>
            </a:r>
            <a:r>
              <a:rPr sz="1800" spc="-60" dirty="0"/>
              <a:t> </a:t>
            </a:r>
            <a:r>
              <a:rPr sz="1800" dirty="0"/>
              <a:t>giáo</a:t>
            </a:r>
            <a:r>
              <a:rPr sz="1800" spc="-45" dirty="0"/>
              <a:t> </a:t>
            </a:r>
            <a:r>
              <a:rPr sz="1800" spc="-10" dirty="0"/>
              <a:t>dục</a:t>
            </a:r>
            <a:r>
              <a:rPr sz="1800" spc="-45" dirty="0"/>
              <a:t> </a:t>
            </a:r>
            <a:r>
              <a:rPr sz="1800" spc="-20" dirty="0"/>
              <a:t>cho</a:t>
            </a:r>
            <a:r>
              <a:rPr sz="1800" spc="-50" dirty="0"/>
              <a:t> </a:t>
            </a:r>
            <a:r>
              <a:rPr sz="1800" spc="55" dirty="0"/>
              <a:t>trẻ</a:t>
            </a:r>
            <a:r>
              <a:rPr sz="1800" spc="-45" dirty="0"/>
              <a:t> </a:t>
            </a:r>
            <a:r>
              <a:rPr sz="1800" spc="80" dirty="0"/>
              <a:t>mầm</a:t>
            </a:r>
            <a:r>
              <a:rPr sz="1800" spc="-40" dirty="0"/>
              <a:t> </a:t>
            </a:r>
            <a:r>
              <a:rPr sz="1800" spc="-25" dirty="0"/>
              <a:t>non</a:t>
            </a:r>
            <a:endParaRPr sz="1800"/>
          </a:p>
        </p:txBody>
      </p:sp>
      <p:sp>
        <p:nvSpPr>
          <p:cNvPr id="18" name="object 18"/>
          <p:cNvSpPr txBox="1"/>
          <p:nvPr/>
        </p:nvSpPr>
        <p:spPr>
          <a:xfrm>
            <a:off x="3078860" y="1603959"/>
            <a:ext cx="60344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20" dirty="0">
                <a:solidFill>
                  <a:srgbClr val="FFFFFF"/>
                </a:solidFill>
                <a:latin typeface="Arial"/>
                <a:cs typeface="Arial"/>
              </a:rPr>
              <a:t>Một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số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ứng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dụng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công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nghệ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trong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xây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dựng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hình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ảnh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2056" y="2911855"/>
            <a:ext cx="3771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D25050"/>
                </a:solidFill>
                <a:latin typeface="Arial"/>
                <a:cs typeface="Arial"/>
              </a:rPr>
              <a:t>CÔNG</a:t>
            </a:r>
            <a:r>
              <a:rPr sz="1800" b="1" spc="-75" dirty="0">
                <a:solidFill>
                  <a:srgbClr val="D250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25050"/>
                </a:solidFill>
                <a:latin typeface="Arial"/>
                <a:cs typeface="Arial"/>
              </a:rPr>
              <a:t>THỨC</a:t>
            </a:r>
            <a:r>
              <a:rPr sz="1800" b="1" spc="-85" dirty="0">
                <a:solidFill>
                  <a:srgbClr val="D25050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D25050"/>
                </a:solidFill>
                <a:latin typeface="Arial"/>
                <a:cs typeface="Arial"/>
              </a:rPr>
              <a:t>TRUY</a:t>
            </a:r>
            <a:r>
              <a:rPr sz="1800" b="1" spc="-75" dirty="0">
                <a:solidFill>
                  <a:srgbClr val="D2505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D25050"/>
                </a:solidFill>
                <a:latin typeface="Arial"/>
                <a:cs typeface="Arial"/>
              </a:rPr>
              <a:t>VẤN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Chủ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105" dirty="0">
                <a:latin typeface="Arial"/>
                <a:cs typeface="Arial"/>
              </a:rPr>
              <a:t>thể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+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70" dirty="0">
                <a:latin typeface="Arial"/>
                <a:cs typeface="Arial"/>
              </a:rPr>
              <a:t>hình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dáng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+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80" dirty="0">
                <a:latin typeface="Arial"/>
                <a:cs typeface="Arial"/>
              </a:rPr>
              <a:t>hành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động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+ bối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cảnh +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phong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cách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ảnh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92823" y="3945635"/>
            <a:ext cx="3979545" cy="1617345"/>
          </a:xfrm>
          <a:custGeom>
            <a:avLst/>
            <a:gdLst/>
            <a:ahLst/>
            <a:cxnLst/>
            <a:rect l="l" t="t" r="r" b="b"/>
            <a:pathLst>
              <a:path w="3979545" h="1617345">
                <a:moveTo>
                  <a:pt x="3709670" y="0"/>
                </a:moveTo>
                <a:lnTo>
                  <a:pt x="269494" y="0"/>
                </a:lnTo>
                <a:lnTo>
                  <a:pt x="221050" y="4341"/>
                </a:lnTo>
                <a:lnTo>
                  <a:pt x="175456" y="16859"/>
                </a:lnTo>
                <a:lnTo>
                  <a:pt x="133472" y="36792"/>
                </a:lnTo>
                <a:lnTo>
                  <a:pt x="95859" y="63379"/>
                </a:lnTo>
                <a:lnTo>
                  <a:pt x="63379" y="95859"/>
                </a:lnTo>
                <a:lnTo>
                  <a:pt x="36792" y="133472"/>
                </a:lnTo>
                <a:lnTo>
                  <a:pt x="16859" y="175456"/>
                </a:lnTo>
                <a:lnTo>
                  <a:pt x="4341" y="221050"/>
                </a:lnTo>
                <a:lnTo>
                  <a:pt x="0" y="269494"/>
                </a:lnTo>
                <a:lnTo>
                  <a:pt x="0" y="1347470"/>
                </a:lnTo>
                <a:lnTo>
                  <a:pt x="4341" y="1395913"/>
                </a:lnTo>
                <a:lnTo>
                  <a:pt x="16859" y="1441507"/>
                </a:lnTo>
                <a:lnTo>
                  <a:pt x="36792" y="1483491"/>
                </a:lnTo>
                <a:lnTo>
                  <a:pt x="63379" y="1521104"/>
                </a:lnTo>
                <a:lnTo>
                  <a:pt x="95859" y="1553584"/>
                </a:lnTo>
                <a:lnTo>
                  <a:pt x="133472" y="1580171"/>
                </a:lnTo>
                <a:lnTo>
                  <a:pt x="175456" y="1600104"/>
                </a:lnTo>
                <a:lnTo>
                  <a:pt x="221050" y="1612622"/>
                </a:lnTo>
                <a:lnTo>
                  <a:pt x="269494" y="1616964"/>
                </a:lnTo>
                <a:lnTo>
                  <a:pt x="3709670" y="1616964"/>
                </a:lnTo>
                <a:lnTo>
                  <a:pt x="3758113" y="1612622"/>
                </a:lnTo>
                <a:lnTo>
                  <a:pt x="3803707" y="1600104"/>
                </a:lnTo>
                <a:lnTo>
                  <a:pt x="3845691" y="1580171"/>
                </a:lnTo>
                <a:lnTo>
                  <a:pt x="3883304" y="1553584"/>
                </a:lnTo>
                <a:lnTo>
                  <a:pt x="3915784" y="1521104"/>
                </a:lnTo>
                <a:lnTo>
                  <a:pt x="3942371" y="1483491"/>
                </a:lnTo>
                <a:lnTo>
                  <a:pt x="3962304" y="1441507"/>
                </a:lnTo>
                <a:lnTo>
                  <a:pt x="3974822" y="1395913"/>
                </a:lnTo>
                <a:lnTo>
                  <a:pt x="3979164" y="1347470"/>
                </a:lnTo>
                <a:lnTo>
                  <a:pt x="3979164" y="269494"/>
                </a:lnTo>
                <a:lnTo>
                  <a:pt x="3974822" y="221050"/>
                </a:lnTo>
                <a:lnTo>
                  <a:pt x="3962304" y="175456"/>
                </a:lnTo>
                <a:lnTo>
                  <a:pt x="3942371" y="133472"/>
                </a:lnTo>
                <a:lnTo>
                  <a:pt x="3915784" y="95859"/>
                </a:lnTo>
                <a:lnTo>
                  <a:pt x="3883304" y="63379"/>
                </a:lnTo>
                <a:lnTo>
                  <a:pt x="3845691" y="36792"/>
                </a:lnTo>
                <a:lnTo>
                  <a:pt x="3803707" y="16859"/>
                </a:lnTo>
                <a:lnTo>
                  <a:pt x="3758113" y="4341"/>
                </a:lnTo>
                <a:lnTo>
                  <a:pt x="370967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815708" y="4162805"/>
            <a:ext cx="3536950" cy="1031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40"/>
              </a:spcBef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VÍ</a:t>
            </a:r>
            <a:r>
              <a:rPr sz="12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DỤ</a:t>
            </a:r>
            <a:r>
              <a:rPr sz="12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65" dirty="0">
                <a:solidFill>
                  <a:srgbClr val="C00000"/>
                </a:solidFill>
                <a:latin typeface="Arial"/>
                <a:cs typeface="Arial"/>
              </a:rPr>
              <a:t>TẠO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ẢNH</a:t>
            </a:r>
            <a:r>
              <a:rPr sz="12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BẰNG</a:t>
            </a:r>
            <a:r>
              <a:rPr sz="12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COPILOT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10000"/>
              </a:lnSpc>
            </a:pPr>
            <a:r>
              <a:rPr sz="1200" b="1" dirty="0">
                <a:latin typeface="Arial"/>
                <a:cs typeface="Arial"/>
              </a:rPr>
              <a:t>Tạo</a:t>
            </a:r>
            <a:r>
              <a:rPr sz="1200" b="1" spc="1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ảnh</a:t>
            </a:r>
            <a:r>
              <a:rPr sz="1200" b="1" spc="200" dirty="0">
                <a:latin typeface="Arial"/>
                <a:cs typeface="Arial"/>
              </a:rPr>
              <a:t> </a:t>
            </a:r>
            <a:r>
              <a:rPr sz="1200" b="1" spc="75" dirty="0">
                <a:latin typeface="Arial"/>
                <a:cs typeface="Arial"/>
              </a:rPr>
              <a:t>một</a:t>
            </a:r>
            <a:r>
              <a:rPr sz="1200" b="1" spc="195" dirty="0">
                <a:latin typeface="Arial"/>
                <a:cs typeface="Arial"/>
              </a:rPr>
              <a:t> </a:t>
            </a:r>
            <a:r>
              <a:rPr sz="1200" b="1" spc="55" dirty="0">
                <a:latin typeface="Arial"/>
                <a:cs typeface="Arial"/>
              </a:rPr>
              <a:t>khu</a:t>
            </a:r>
            <a:r>
              <a:rPr sz="1200" b="1" spc="2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rừng</a:t>
            </a:r>
            <a:r>
              <a:rPr sz="1200" b="1" spc="1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có</a:t>
            </a:r>
            <a:r>
              <a:rPr sz="1200" b="1" spc="1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nhiều</a:t>
            </a:r>
            <a:r>
              <a:rPr sz="1200" b="1" spc="2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cây</a:t>
            </a:r>
            <a:r>
              <a:rPr sz="1200" b="1" spc="2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xanh</a:t>
            </a:r>
            <a:r>
              <a:rPr sz="1200" b="1" spc="20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và </a:t>
            </a:r>
            <a:r>
              <a:rPr sz="1200" b="1" dirty="0">
                <a:latin typeface="Arial"/>
                <a:cs typeface="Arial"/>
              </a:rPr>
              <a:t>ánh</a:t>
            </a:r>
            <a:r>
              <a:rPr sz="1200" b="1" spc="3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nắng,</a:t>
            </a:r>
            <a:r>
              <a:rPr sz="1200" b="1" spc="3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có</a:t>
            </a:r>
            <a:r>
              <a:rPr sz="1200" b="1" spc="355" dirty="0">
                <a:latin typeface="Arial"/>
                <a:cs typeface="Arial"/>
              </a:rPr>
              <a:t> </a:t>
            </a:r>
            <a:r>
              <a:rPr sz="1200" b="1" spc="75" dirty="0">
                <a:latin typeface="Arial"/>
                <a:cs typeface="Arial"/>
              </a:rPr>
              <a:t>một</a:t>
            </a:r>
            <a:r>
              <a:rPr sz="1200" b="1" spc="3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</a:t>
            </a:r>
            <a:r>
              <a:rPr sz="1200" b="1" spc="360" dirty="0">
                <a:latin typeface="Arial"/>
                <a:cs typeface="Arial"/>
              </a:rPr>
              <a:t> </a:t>
            </a:r>
            <a:r>
              <a:rPr sz="1200" b="1" spc="55" dirty="0">
                <a:latin typeface="Arial"/>
                <a:cs typeface="Arial"/>
              </a:rPr>
              <a:t>rùa</a:t>
            </a:r>
            <a:r>
              <a:rPr sz="1200" b="1" spc="3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và</a:t>
            </a:r>
            <a:r>
              <a:rPr sz="1200" b="1" spc="350" dirty="0">
                <a:latin typeface="Arial"/>
                <a:cs typeface="Arial"/>
              </a:rPr>
              <a:t> </a:t>
            </a:r>
            <a:r>
              <a:rPr sz="1200" b="1" spc="75" dirty="0">
                <a:latin typeface="Arial"/>
                <a:cs typeface="Arial"/>
              </a:rPr>
              <a:t>một</a:t>
            </a:r>
            <a:r>
              <a:rPr sz="1200" b="1" spc="3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</a:t>
            </a:r>
            <a:r>
              <a:rPr sz="1200" b="1" spc="360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thỏ </a:t>
            </a:r>
            <a:r>
              <a:rPr sz="1200" b="1" dirty="0">
                <a:latin typeface="Arial"/>
                <a:cs typeface="Arial"/>
              </a:rPr>
              <a:t>đang</a:t>
            </a:r>
            <a:r>
              <a:rPr sz="1200" b="1" spc="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vui</a:t>
            </a:r>
            <a:r>
              <a:rPr sz="1200" b="1" spc="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vẻ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spc="50" dirty="0">
                <a:latin typeface="Arial"/>
                <a:cs typeface="Arial"/>
              </a:rPr>
              <a:t>trò</a:t>
            </a:r>
            <a:r>
              <a:rPr sz="1200" b="1" spc="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chuyện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với</a:t>
            </a:r>
            <a:r>
              <a:rPr sz="1200" b="1" spc="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nhau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spc="60" dirty="0">
                <a:latin typeface="Arial"/>
                <a:cs typeface="Arial"/>
              </a:rPr>
              <a:t>trên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spc="75" dirty="0">
                <a:latin typeface="Arial"/>
                <a:cs typeface="Arial"/>
              </a:rPr>
              <a:t>một</a:t>
            </a:r>
            <a:r>
              <a:rPr sz="1200" b="1" spc="8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con </a:t>
            </a:r>
            <a:r>
              <a:rPr sz="1200" b="1" dirty="0">
                <a:latin typeface="Arial"/>
                <a:cs typeface="Arial"/>
              </a:rPr>
              <a:t>đường,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Phong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cách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ảnh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pixar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6380" y="2558795"/>
            <a:ext cx="4210431" cy="33893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734342" y="1824388"/>
            <a:ext cx="6798945" cy="2972181"/>
            <a:chOff x="4757928" y="1865375"/>
            <a:chExt cx="6798945" cy="2972181"/>
          </a:xfrm>
        </p:grpSpPr>
        <p:sp>
          <p:nvSpPr>
            <p:cNvPr id="6" name="object 6"/>
            <p:cNvSpPr/>
            <p:nvPr/>
          </p:nvSpPr>
          <p:spPr>
            <a:xfrm>
              <a:off x="4925568" y="2266187"/>
              <a:ext cx="6492240" cy="2453640"/>
            </a:xfrm>
            <a:custGeom>
              <a:avLst/>
              <a:gdLst/>
              <a:ahLst/>
              <a:cxnLst/>
              <a:rect l="l" t="t" r="r" b="b"/>
              <a:pathLst>
                <a:path w="6492240" h="2453640">
                  <a:moveTo>
                    <a:pt x="6492240" y="155194"/>
                  </a:moveTo>
                  <a:lnTo>
                    <a:pt x="6484328" y="106146"/>
                  </a:lnTo>
                  <a:lnTo>
                    <a:pt x="6462293" y="63538"/>
                  </a:lnTo>
                  <a:lnTo>
                    <a:pt x="6428702" y="29946"/>
                  </a:lnTo>
                  <a:lnTo>
                    <a:pt x="6386093" y="7912"/>
                  </a:lnTo>
                  <a:lnTo>
                    <a:pt x="6337046" y="0"/>
                  </a:lnTo>
                  <a:lnTo>
                    <a:pt x="155194" y="0"/>
                  </a:lnTo>
                  <a:lnTo>
                    <a:pt x="106133" y="7912"/>
                  </a:lnTo>
                  <a:lnTo>
                    <a:pt x="63525" y="29946"/>
                  </a:lnTo>
                  <a:lnTo>
                    <a:pt x="29933" y="63538"/>
                  </a:lnTo>
                  <a:lnTo>
                    <a:pt x="7899" y="106146"/>
                  </a:lnTo>
                  <a:lnTo>
                    <a:pt x="0" y="155194"/>
                  </a:lnTo>
                  <a:lnTo>
                    <a:pt x="0" y="2298446"/>
                  </a:lnTo>
                  <a:lnTo>
                    <a:pt x="7899" y="2347506"/>
                  </a:lnTo>
                  <a:lnTo>
                    <a:pt x="29933" y="2390114"/>
                  </a:lnTo>
                  <a:lnTo>
                    <a:pt x="63525" y="2423706"/>
                  </a:lnTo>
                  <a:lnTo>
                    <a:pt x="106133" y="2445740"/>
                  </a:lnTo>
                  <a:lnTo>
                    <a:pt x="155194" y="2453640"/>
                  </a:lnTo>
                  <a:lnTo>
                    <a:pt x="6337046" y="2453640"/>
                  </a:lnTo>
                  <a:lnTo>
                    <a:pt x="6386093" y="2445740"/>
                  </a:lnTo>
                  <a:lnTo>
                    <a:pt x="6428702" y="2423706"/>
                  </a:lnTo>
                  <a:lnTo>
                    <a:pt x="6462293" y="2390114"/>
                  </a:lnTo>
                  <a:lnTo>
                    <a:pt x="6484328" y="2347506"/>
                  </a:lnTo>
                  <a:lnTo>
                    <a:pt x="6492240" y="2298446"/>
                  </a:lnTo>
                  <a:lnTo>
                    <a:pt x="6492240" y="1551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57928" y="2145791"/>
              <a:ext cx="6798945" cy="2691765"/>
            </a:xfrm>
            <a:custGeom>
              <a:avLst/>
              <a:gdLst/>
              <a:ahLst/>
              <a:cxnLst/>
              <a:rect l="l" t="t" r="r" b="b"/>
              <a:pathLst>
                <a:path w="6798945" h="2691765">
                  <a:moveTo>
                    <a:pt x="0" y="189357"/>
                  </a:moveTo>
                  <a:lnTo>
                    <a:pt x="6768" y="139038"/>
                  </a:lnTo>
                  <a:lnTo>
                    <a:pt x="25865" y="93810"/>
                  </a:lnTo>
                  <a:lnTo>
                    <a:pt x="55483" y="55483"/>
                  </a:lnTo>
                  <a:lnTo>
                    <a:pt x="93810" y="25865"/>
                  </a:lnTo>
                  <a:lnTo>
                    <a:pt x="139038" y="6768"/>
                  </a:lnTo>
                  <a:lnTo>
                    <a:pt x="189357" y="0"/>
                  </a:lnTo>
                  <a:lnTo>
                    <a:pt x="6609207" y="0"/>
                  </a:lnTo>
                  <a:lnTo>
                    <a:pt x="6659525" y="6768"/>
                  </a:lnTo>
                  <a:lnTo>
                    <a:pt x="6704753" y="25865"/>
                  </a:lnTo>
                  <a:lnTo>
                    <a:pt x="6743080" y="55483"/>
                  </a:lnTo>
                  <a:lnTo>
                    <a:pt x="6772698" y="93810"/>
                  </a:lnTo>
                  <a:lnTo>
                    <a:pt x="6791795" y="139038"/>
                  </a:lnTo>
                  <a:lnTo>
                    <a:pt x="6798564" y="189357"/>
                  </a:lnTo>
                  <a:lnTo>
                    <a:pt x="6798564" y="2502027"/>
                  </a:lnTo>
                  <a:lnTo>
                    <a:pt x="6791795" y="2552345"/>
                  </a:lnTo>
                  <a:lnTo>
                    <a:pt x="6772698" y="2597573"/>
                  </a:lnTo>
                  <a:lnTo>
                    <a:pt x="6743080" y="2635900"/>
                  </a:lnTo>
                  <a:lnTo>
                    <a:pt x="6704753" y="2665518"/>
                  </a:lnTo>
                  <a:lnTo>
                    <a:pt x="6659525" y="2684615"/>
                  </a:lnTo>
                  <a:lnTo>
                    <a:pt x="6609207" y="2691384"/>
                  </a:lnTo>
                  <a:lnTo>
                    <a:pt x="189357" y="2691384"/>
                  </a:lnTo>
                  <a:lnTo>
                    <a:pt x="139038" y="2684615"/>
                  </a:lnTo>
                  <a:lnTo>
                    <a:pt x="93810" y="2665518"/>
                  </a:lnTo>
                  <a:lnTo>
                    <a:pt x="55483" y="2635900"/>
                  </a:lnTo>
                  <a:lnTo>
                    <a:pt x="25865" y="2597573"/>
                  </a:lnTo>
                  <a:lnTo>
                    <a:pt x="6768" y="2552345"/>
                  </a:lnTo>
                  <a:lnTo>
                    <a:pt x="0" y="2502027"/>
                  </a:lnTo>
                  <a:lnTo>
                    <a:pt x="0" y="189357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29400" y="1865375"/>
              <a:ext cx="3782695" cy="643255"/>
            </a:xfrm>
            <a:custGeom>
              <a:avLst/>
              <a:gdLst/>
              <a:ahLst/>
              <a:cxnLst/>
              <a:rect l="l" t="t" r="r" b="b"/>
              <a:pathLst>
                <a:path w="3782695" h="643255">
                  <a:moveTo>
                    <a:pt x="3461004" y="0"/>
                  </a:moveTo>
                  <a:lnTo>
                    <a:pt x="321564" y="0"/>
                  </a:lnTo>
                  <a:lnTo>
                    <a:pt x="274056" y="3487"/>
                  </a:lnTo>
                  <a:lnTo>
                    <a:pt x="228709" y="13618"/>
                  </a:lnTo>
                  <a:lnTo>
                    <a:pt x="186021" y="29894"/>
                  </a:lnTo>
                  <a:lnTo>
                    <a:pt x="146490" y="51818"/>
                  </a:lnTo>
                  <a:lnTo>
                    <a:pt x="110614" y="78890"/>
                  </a:lnTo>
                  <a:lnTo>
                    <a:pt x="78890" y="110614"/>
                  </a:lnTo>
                  <a:lnTo>
                    <a:pt x="51818" y="146490"/>
                  </a:lnTo>
                  <a:lnTo>
                    <a:pt x="29894" y="186021"/>
                  </a:lnTo>
                  <a:lnTo>
                    <a:pt x="13618" y="228709"/>
                  </a:lnTo>
                  <a:lnTo>
                    <a:pt x="3487" y="274056"/>
                  </a:lnTo>
                  <a:lnTo>
                    <a:pt x="0" y="321563"/>
                  </a:lnTo>
                  <a:lnTo>
                    <a:pt x="3487" y="369071"/>
                  </a:lnTo>
                  <a:lnTo>
                    <a:pt x="13618" y="414418"/>
                  </a:lnTo>
                  <a:lnTo>
                    <a:pt x="29894" y="457106"/>
                  </a:lnTo>
                  <a:lnTo>
                    <a:pt x="51818" y="496637"/>
                  </a:lnTo>
                  <a:lnTo>
                    <a:pt x="78890" y="532513"/>
                  </a:lnTo>
                  <a:lnTo>
                    <a:pt x="110614" y="564237"/>
                  </a:lnTo>
                  <a:lnTo>
                    <a:pt x="146490" y="591309"/>
                  </a:lnTo>
                  <a:lnTo>
                    <a:pt x="186021" y="613233"/>
                  </a:lnTo>
                  <a:lnTo>
                    <a:pt x="228709" y="629509"/>
                  </a:lnTo>
                  <a:lnTo>
                    <a:pt x="274056" y="639640"/>
                  </a:lnTo>
                  <a:lnTo>
                    <a:pt x="321564" y="643127"/>
                  </a:lnTo>
                  <a:lnTo>
                    <a:pt x="3461004" y="643127"/>
                  </a:lnTo>
                  <a:lnTo>
                    <a:pt x="3508511" y="639640"/>
                  </a:lnTo>
                  <a:lnTo>
                    <a:pt x="3553858" y="629509"/>
                  </a:lnTo>
                  <a:lnTo>
                    <a:pt x="3596546" y="613233"/>
                  </a:lnTo>
                  <a:lnTo>
                    <a:pt x="3636077" y="591309"/>
                  </a:lnTo>
                  <a:lnTo>
                    <a:pt x="3671953" y="564237"/>
                  </a:lnTo>
                  <a:lnTo>
                    <a:pt x="3703677" y="532513"/>
                  </a:lnTo>
                  <a:lnTo>
                    <a:pt x="3730749" y="496637"/>
                  </a:lnTo>
                  <a:lnTo>
                    <a:pt x="3752673" y="457106"/>
                  </a:lnTo>
                  <a:lnTo>
                    <a:pt x="3768949" y="414418"/>
                  </a:lnTo>
                  <a:lnTo>
                    <a:pt x="3779080" y="369071"/>
                  </a:lnTo>
                  <a:lnTo>
                    <a:pt x="3782568" y="321563"/>
                  </a:lnTo>
                  <a:lnTo>
                    <a:pt x="3779080" y="274056"/>
                  </a:lnTo>
                  <a:lnTo>
                    <a:pt x="3768949" y="228709"/>
                  </a:lnTo>
                  <a:lnTo>
                    <a:pt x="3752673" y="186021"/>
                  </a:lnTo>
                  <a:lnTo>
                    <a:pt x="3730749" y="146490"/>
                  </a:lnTo>
                  <a:lnTo>
                    <a:pt x="3703677" y="110614"/>
                  </a:lnTo>
                  <a:lnTo>
                    <a:pt x="3671953" y="78890"/>
                  </a:lnTo>
                  <a:lnTo>
                    <a:pt x="3636077" y="51818"/>
                  </a:lnTo>
                  <a:lnTo>
                    <a:pt x="3596546" y="29894"/>
                  </a:lnTo>
                  <a:lnTo>
                    <a:pt x="3553858" y="13618"/>
                  </a:lnTo>
                  <a:lnTo>
                    <a:pt x="3508511" y="3487"/>
                  </a:lnTo>
                  <a:lnTo>
                    <a:pt x="3461004" y="0"/>
                  </a:lnTo>
                  <a:close/>
                </a:path>
              </a:pathLst>
            </a:custGeom>
            <a:solidFill>
              <a:srgbClr val="D2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09661" y="1983181"/>
            <a:ext cx="16376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NHIỆM</a:t>
            </a:r>
            <a:r>
              <a:rPr sz="2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VỤ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1091" y="2947539"/>
            <a:ext cx="6034405" cy="1175963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400" dirty="0">
                <a:latin typeface="Arial"/>
                <a:cs typeface="Arial"/>
              </a:rPr>
              <a:t>Học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viên </a:t>
            </a:r>
            <a:r>
              <a:rPr sz="2400" spc="120" dirty="0">
                <a:latin typeface="Arial"/>
                <a:cs typeface="Arial"/>
              </a:rPr>
              <a:t>thực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70" dirty="0" err="1">
                <a:latin typeface="Arial"/>
                <a:cs typeface="Arial"/>
              </a:rPr>
              <a:t>hành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80" dirty="0" err="1">
                <a:latin typeface="Arial"/>
                <a:cs typeface="Arial"/>
              </a:rPr>
              <a:t>thiết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kế</a:t>
            </a:r>
            <a:r>
              <a:rPr sz="240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01 </a:t>
            </a:r>
            <a:r>
              <a:rPr lang="en-US" sz="2400" dirty="0" err="1">
                <a:latin typeface="Arial"/>
                <a:cs typeface="Arial"/>
              </a:rPr>
              <a:t>hình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spc="60" dirty="0" err="1">
                <a:latin typeface="Arial"/>
                <a:cs typeface="Arial"/>
              </a:rPr>
              <a:t>ảnh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105" dirty="0">
                <a:latin typeface="Arial"/>
                <a:cs typeface="Arial"/>
              </a:rPr>
              <a:t>minh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5" dirty="0" err="1">
                <a:latin typeface="Arial"/>
                <a:cs typeface="Arial"/>
              </a:rPr>
              <a:t>họa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cho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một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90" dirty="0">
                <a:latin typeface="Arial"/>
                <a:cs typeface="Arial"/>
              </a:rPr>
              <a:t>bộ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câu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truyện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hoặc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một</a:t>
            </a:r>
            <a:r>
              <a:rPr sz="2400" dirty="0">
                <a:latin typeface="Arial"/>
                <a:cs typeface="Arial"/>
              </a:rPr>
              <a:t> bài </a:t>
            </a:r>
            <a:r>
              <a:rPr sz="2400" spc="50" dirty="0">
                <a:latin typeface="Arial"/>
                <a:cs typeface="Arial"/>
              </a:rPr>
              <a:t>thơ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tùy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chọn.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1357883"/>
            <a:ext cx="12192000" cy="5500370"/>
            <a:chOff x="0" y="1357883"/>
            <a:chExt cx="12192000" cy="55003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57883"/>
              <a:ext cx="4500371" cy="49270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4407" y="5550407"/>
              <a:ext cx="1307592" cy="130758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884407" y="5469636"/>
              <a:ext cx="1125220" cy="1126490"/>
            </a:xfrm>
            <a:custGeom>
              <a:avLst/>
              <a:gdLst/>
              <a:ahLst/>
              <a:cxnLst/>
              <a:rect l="l" t="t" r="r" b="b"/>
              <a:pathLst>
                <a:path w="1125220" h="1126490">
                  <a:moveTo>
                    <a:pt x="562356" y="0"/>
                  </a:moveTo>
                  <a:lnTo>
                    <a:pt x="513825" y="2067"/>
                  </a:lnTo>
                  <a:lnTo>
                    <a:pt x="466442" y="8155"/>
                  </a:lnTo>
                  <a:lnTo>
                    <a:pt x="420376" y="18095"/>
                  </a:lnTo>
                  <a:lnTo>
                    <a:pt x="375795" y="31719"/>
                  </a:lnTo>
                  <a:lnTo>
                    <a:pt x="332868" y="48857"/>
                  </a:lnTo>
                  <a:lnTo>
                    <a:pt x="291764" y="69341"/>
                  </a:lnTo>
                  <a:lnTo>
                    <a:pt x="252651" y="93000"/>
                  </a:lnTo>
                  <a:lnTo>
                    <a:pt x="215698" y="119666"/>
                  </a:lnTo>
                  <a:lnTo>
                    <a:pt x="181073" y="149171"/>
                  </a:lnTo>
                  <a:lnTo>
                    <a:pt x="148946" y="181344"/>
                  </a:lnTo>
                  <a:lnTo>
                    <a:pt x="119484" y="216018"/>
                  </a:lnTo>
                  <a:lnTo>
                    <a:pt x="92857" y="253022"/>
                  </a:lnTo>
                  <a:lnTo>
                    <a:pt x="69233" y="292188"/>
                  </a:lnTo>
                  <a:lnTo>
                    <a:pt x="48781" y="333347"/>
                  </a:lnTo>
                  <a:lnTo>
                    <a:pt x="31670" y="376330"/>
                  </a:lnTo>
                  <a:lnTo>
                    <a:pt x="18067" y="420967"/>
                  </a:lnTo>
                  <a:lnTo>
                    <a:pt x="8142" y="467090"/>
                  </a:lnTo>
                  <a:lnTo>
                    <a:pt x="2063" y="514530"/>
                  </a:lnTo>
                  <a:lnTo>
                    <a:pt x="0" y="563117"/>
                  </a:lnTo>
                  <a:lnTo>
                    <a:pt x="2063" y="611705"/>
                  </a:lnTo>
                  <a:lnTo>
                    <a:pt x="8142" y="659145"/>
                  </a:lnTo>
                  <a:lnTo>
                    <a:pt x="18067" y="705268"/>
                  </a:lnTo>
                  <a:lnTo>
                    <a:pt x="31670" y="749905"/>
                  </a:lnTo>
                  <a:lnTo>
                    <a:pt x="48781" y="792888"/>
                  </a:lnTo>
                  <a:lnTo>
                    <a:pt x="69233" y="834047"/>
                  </a:lnTo>
                  <a:lnTo>
                    <a:pt x="92857" y="873213"/>
                  </a:lnTo>
                  <a:lnTo>
                    <a:pt x="119484" y="910217"/>
                  </a:lnTo>
                  <a:lnTo>
                    <a:pt x="148946" y="944891"/>
                  </a:lnTo>
                  <a:lnTo>
                    <a:pt x="181073" y="977064"/>
                  </a:lnTo>
                  <a:lnTo>
                    <a:pt x="215698" y="1006569"/>
                  </a:lnTo>
                  <a:lnTo>
                    <a:pt x="252651" y="1033235"/>
                  </a:lnTo>
                  <a:lnTo>
                    <a:pt x="291764" y="1056894"/>
                  </a:lnTo>
                  <a:lnTo>
                    <a:pt x="332868" y="1077378"/>
                  </a:lnTo>
                  <a:lnTo>
                    <a:pt x="375795" y="1094516"/>
                  </a:lnTo>
                  <a:lnTo>
                    <a:pt x="420376" y="1108140"/>
                  </a:lnTo>
                  <a:lnTo>
                    <a:pt x="466442" y="1118080"/>
                  </a:lnTo>
                  <a:lnTo>
                    <a:pt x="513825" y="1124168"/>
                  </a:lnTo>
                  <a:lnTo>
                    <a:pt x="562356" y="1126236"/>
                  </a:lnTo>
                  <a:lnTo>
                    <a:pt x="610886" y="1124168"/>
                  </a:lnTo>
                  <a:lnTo>
                    <a:pt x="658269" y="1118080"/>
                  </a:lnTo>
                  <a:lnTo>
                    <a:pt x="704335" y="1108140"/>
                  </a:lnTo>
                  <a:lnTo>
                    <a:pt x="748916" y="1094516"/>
                  </a:lnTo>
                  <a:lnTo>
                    <a:pt x="791843" y="1077378"/>
                  </a:lnTo>
                  <a:lnTo>
                    <a:pt x="832947" y="1056894"/>
                  </a:lnTo>
                  <a:lnTo>
                    <a:pt x="872060" y="1033235"/>
                  </a:lnTo>
                  <a:lnTo>
                    <a:pt x="909013" y="1006569"/>
                  </a:lnTo>
                  <a:lnTo>
                    <a:pt x="943638" y="977064"/>
                  </a:lnTo>
                  <a:lnTo>
                    <a:pt x="975765" y="944891"/>
                  </a:lnTo>
                  <a:lnTo>
                    <a:pt x="1005227" y="910217"/>
                  </a:lnTo>
                  <a:lnTo>
                    <a:pt x="1031854" y="873213"/>
                  </a:lnTo>
                  <a:lnTo>
                    <a:pt x="1055478" y="834047"/>
                  </a:lnTo>
                  <a:lnTo>
                    <a:pt x="1075930" y="792888"/>
                  </a:lnTo>
                  <a:lnTo>
                    <a:pt x="1093041" y="749905"/>
                  </a:lnTo>
                  <a:lnTo>
                    <a:pt x="1106644" y="705268"/>
                  </a:lnTo>
                  <a:lnTo>
                    <a:pt x="1116569" y="659145"/>
                  </a:lnTo>
                  <a:lnTo>
                    <a:pt x="1122648" y="611705"/>
                  </a:lnTo>
                  <a:lnTo>
                    <a:pt x="1124712" y="563117"/>
                  </a:lnTo>
                  <a:lnTo>
                    <a:pt x="1122648" y="514530"/>
                  </a:lnTo>
                  <a:lnTo>
                    <a:pt x="1116569" y="467090"/>
                  </a:lnTo>
                  <a:lnTo>
                    <a:pt x="1106644" y="420967"/>
                  </a:lnTo>
                  <a:lnTo>
                    <a:pt x="1093041" y="376330"/>
                  </a:lnTo>
                  <a:lnTo>
                    <a:pt x="1075930" y="333347"/>
                  </a:lnTo>
                  <a:lnTo>
                    <a:pt x="1055478" y="292188"/>
                  </a:lnTo>
                  <a:lnTo>
                    <a:pt x="1031854" y="253022"/>
                  </a:lnTo>
                  <a:lnTo>
                    <a:pt x="1005227" y="216018"/>
                  </a:lnTo>
                  <a:lnTo>
                    <a:pt x="975765" y="181344"/>
                  </a:lnTo>
                  <a:lnTo>
                    <a:pt x="943638" y="149171"/>
                  </a:lnTo>
                  <a:lnTo>
                    <a:pt x="909013" y="119666"/>
                  </a:lnTo>
                  <a:lnTo>
                    <a:pt x="872060" y="93000"/>
                  </a:lnTo>
                  <a:lnTo>
                    <a:pt x="832947" y="69341"/>
                  </a:lnTo>
                  <a:lnTo>
                    <a:pt x="791843" y="48857"/>
                  </a:lnTo>
                  <a:lnTo>
                    <a:pt x="748916" y="31719"/>
                  </a:lnTo>
                  <a:lnTo>
                    <a:pt x="704335" y="18095"/>
                  </a:lnTo>
                  <a:lnTo>
                    <a:pt x="658269" y="8155"/>
                  </a:lnTo>
                  <a:lnTo>
                    <a:pt x="610886" y="2067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B4A995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798" y="413080"/>
            <a:ext cx="349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D61820"/>
                </a:solidFill>
                <a:latin typeface="Arial"/>
                <a:cs typeface="Arial"/>
              </a:rPr>
              <a:t>2.3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5441" y="414273"/>
            <a:ext cx="10779760" cy="6009640"/>
            <a:chOff x="615441" y="414273"/>
            <a:chExt cx="10779760" cy="6009640"/>
          </a:xfrm>
        </p:grpSpPr>
        <p:sp>
          <p:nvSpPr>
            <p:cNvPr id="4" name="object 4"/>
            <p:cNvSpPr/>
            <p:nvPr/>
          </p:nvSpPr>
          <p:spPr>
            <a:xfrm>
              <a:off x="621791" y="420623"/>
              <a:ext cx="213360" cy="312420"/>
            </a:xfrm>
            <a:custGeom>
              <a:avLst/>
              <a:gdLst/>
              <a:ahLst/>
              <a:cxnLst/>
              <a:rect l="l" t="t" r="r" b="b"/>
              <a:pathLst>
                <a:path w="213359" h="312420">
                  <a:moveTo>
                    <a:pt x="213080" y="0"/>
                  </a:moveTo>
                  <a:lnTo>
                    <a:pt x="54864" y="158241"/>
                  </a:lnTo>
                </a:path>
                <a:path w="213359" h="312420">
                  <a:moveTo>
                    <a:pt x="210311" y="312420"/>
                  </a:moveTo>
                  <a:lnTo>
                    <a:pt x="54864" y="156972"/>
                  </a:lnTo>
                </a:path>
                <a:path w="213359" h="312420">
                  <a:moveTo>
                    <a:pt x="77723" y="79248"/>
                  </a:moveTo>
                  <a:lnTo>
                    <a:pt x="0" y="156972"/>
                  </a:lnTo>
                </a:path>
                <a:path w="213359" h="312420">
                  <a:moveTo>
                    <a:pt x="77723" y="234696"/>
                  </a:moveTo>
                  <a:lnTo>
                    <a:pt x="0" y="156972"/>
                  </a:lnTo>
                </a:path>
              </a:pathLst>
            </a:custGeom>
            <a:ln w="12700">
              <a:solidFill>
                <a:srgbClr val="D618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1347" y="1072895"/>
              <a:ext cx="7920228" cy="365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2792" y="1895855"/>
              <a:ext cx="10215880" cy="4356100"/>
            </a:xfrm>
            <a:custGeom>
              <a:avLst/>
              <a:gdLst/>
              <a:ahLst/>
              <a:cxnLst/>
              <a:rect l="l" t="t" r="r" b="b"/>
              <a:pathLst>
                <a:path w="10215880" h="4356100">
                  <a:moveTo>
                    <a:pt x="10215372" y="275463"/>
                  </a:moveTo>
                  <a:lnTo>
                    <a:pt x="10210927" y="225945"/>
                  </a:lnTo>
                  <a:lnTo>
                    <a:pt x="10198138" y="179349"/>
                  </a:lnTo>
                  <a:lnTo>
                    <a:pt x="10177755" y="136436"/>
                  </a:lnTo>
                  <a:lnTo>
                    <a:pt x="10150589" y="97993"/>
                  </a:lnTo>
                  <a:lnTo>
                    <a:pt x="10117379" y="64782"/>
                  </a:lnTo>
                  <a:lnTo>
                    <a:pt x="10078936" y="37617"/>
                  </a:lnTo>
                  <a:lnTo>
                    <a:pt x="10036023" y="17233"/>
                  </a:lnTo>
                  <a:lnTo>
                    <a:pt x="9989426" y="4445"/>
                  </a:lnTo>
                  <a:lnTo>
                    <a:pt x="9939909" y="0"/>
                  </a:lnTo>
                  <a:lnTo>
                    <a:pt x="275463" y="0"/>
                  </a:lnTo>
                  <a:lnTo>
                    <a:pt x="225933" y="4445"/>
                  </a:lnTo>
                  <a:lnTo>
                    <a:pt x="179336" y="17233"/>
                  </a:lnTo>
                  <a:lnTo>
                    <a:pt x="136423" y="37617"/>
                  </a:lnTo>
                  <a:lnTo>
                    <a:pt x="97980" y="64782"/>
                  </a:lnTo>
                  <a:lnTo>
                    <a:pt x="64770" y="97993"/>
                  </a:lnTo>
                  <a:lnTo>
                    <a:pt x="37604" y="136436"/>
                  </a:lnTo>
                  <a:lnTo>
                    <a:pt x="17221" y="179349"/>
                  </a:lnTo>
                  <a:lnTo>
                    <a:pt x="4432" y="225945"/>
                  </a:lnTo>
                  <a:lnTo>
                    <a:pt x="0" y="275463"/>
                  </a:lnTo>
                  <a:lnTo>
                    <a:pt x="0" y="4080141"/>
                  </a:lnTo>
                  <a:lnTo>
                    <a:pt x="4432" y="4129659"/>
                  </a:lnTo>
                  <a:lnTo>
                    <a:pt x="17221" y="4176268"/>
                  </a:lnTo>
                  <a:lnTo>
                    <a:pt x="37604" y="4219181"/>
                  </a:lnTo>
                  <a:lnTo>
                    <a:pt x="64770" y="4257624"/>
                  </a:lnTo>
                  <a:lnTo>
                    <a:pt x="97980" y="4290822"/>
                  </a:lnTo>
                  <a:lnTo>
                    <a:pt x="136423" y="4317987"/>
                  </a:lnTo>
                  <a:lnTo>
                    <a:pt x="179336" y="4338371"/>
                  </a:lnTo>
                  <a:lnTo>
                    <a:pt x="225933" y="4351159"/>
                  </a:lnTo>
                  <a:lnTo>
                    <a:pt x="275463" y="4355592"/>
                  </a:lnTo>
                  <a:lnTo>
                    <a:pt x="9939909" y="4355592"/>
                  </a:lnTo>
                  <a:lnTo>
                    <a:pt x="9989426" y="4351159"/>
                  </a:lnTo>
                  <a:lnTo>
                    <a:pt x="10036023" y="4338371"/>
                  </a:lnTo>
                  <a:lnTo>
                    <a:pt x="10078936" y="4317987"/>
                  </a:lnTo>
                  <a:lnTo>
                    <a:pt x="10117379" y="4290822"/>
                  </a:lnTo>
                  <a:lnTo>
                    <a:pt x="10150589" y="4257624"/>
                  </a:lnTo>
                  <a:lnTo>
                    <a:pt x="10177755" y="4219181"/>
                  </a:lnTo>
                  <a:lnTo>
                    <a:pt x="10198138" y="4176268"/>
                  </a:lnTo>
                  <a:lnTo>
                    <a:pt x="10210927" y="4129659"/>
                  </a:lnTo>
                  <a:lnTo>
                    <a:pt x="10215372" y="4080141"/>
                  </a:lnTo>
                  <a:lnTo>
                    <a:pt x="10215372" y="275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2103" y="1700784"/>
              <a:ext cx="10556875" cy="4716780"/>
            </a:xfrm>
            <a:custGeom>
              <a:avLst/>
              <a:gdLst/>
              <a:ahLst/>
              <a:cxnLst/>
              <a:rect l="l" t="t" r="r" b="b"/>
              <a:pathLst>
                <a:path w="10556875" h="4716780">
                  <a:moveTo>
                    <a:pt x="0" y="331850"/>
                  </a:moveTo>
                  <a:lnTo>
                    <a:pt x="3598" y="282815"/>
                  </a:lnTo>
                  <a:lnTo>
                    <a:pt x="14051" y="236013"/>
                  </a:lnTo>
                  <a:lnTo>
                    <a:pt x="30846" y="191957"/>
                  </a:lnTo>
                  <a:lnTo>
                    <a:pt x="53468" y="151161"/>
                  </a:lnTo>
                  <a:lnTo>
                    <a:pt x="81404" y="114138"/>
                  </a:lnTo>
                  <a:lnTo>
                    <a:pt x="114142" y="81402"/>
                  </a:lnTo>
                  <a:lnTo>
                    <a:pt x="151167" y="53467"/>
                  </a:lnTo>
                  <a:lnTo>
                    <a:pt x="191967" y="30845"/>
                  </a:lnTo>
                  <a:lnTo>
                    <a:pt x="236027" y="14051"/>
                  </a:lnTo>
                  <a:lnTo>
                    <a:pt x="282835" y="3598"/>
                  </a:lnTo>
                  <a:lnTo>
                    <a:pt x="331876" y="0"/>
                  </a:lnTo>
                  <a:lnTo>
                    <a:pt x="10224897" y="0"/>
                  </a:lnTo>
                  <a:lnTo>
                    <a:pt x="10273932" y="3598"/>
                  </a:lnTo>
                  <a:lnTo>
                    <a:pt x="10320734" y="14051"/>
                  </a:lnTo>
                  <a:lnTo>
                    <a:pt x="10364790" y="30845"/>
                  </a:lnTo>
                  <a:lnTo>
                    <a:pt x="10405586" y="53467"/>
                  </a:lnTo>
                  <a:lnTo>
                    <a:pt x="10442609" y="81402"/>
                  </a:lnTo>
                  <a:lnTo>
                    <a:pt x="10475345" y="114138"/>
                  </a:lnTo>
                  <a:lnTo>
                    <a:pt x="10503280" y="151161"/>
                  </a:lnTo>
                  <a:lnTo>
                    <a:pt x="10525902" y="191957"/>
                  </a:lnTo>
                  <a:lnTo>
                    <a:pt x="10542696" y="236013"/>
                  </a:lnTo>
                  <a:lnTo>
                    <a:pt x="10553149" y="282815"/>
                  </a:lnTo>
                  <a:lnTo>
                    <a:pt x="10556748" y="331850"/>
                  </a:lnTo>
                  <a:lnTo>
                    <a:pt x="10556748" y="4384903"/>
                  </a:lnTo>
                  <a:lnTo>
                    <a:pt x="10553149" y="4433944"/>
                  </a:lnTo>
                  <a:lnTo>
                    <a:pt x="10542696" y="4480752"/>
                  </a:lnTo>
                  <a:lnTo>
                    <a:pt x="10525902" y="4524812"/>
                  </a:lnTo>
                  <a:lnTo>
                    <a:pt x="10503280" y="4565612"/>
                  </a:lnTo>
                  <a:lnTo>
                    <a:pt x="10475345" y="4602637"/>
                  </a:lnTo>
                  <a:lnTo>
                    <a:pt x="10442609" y="4635375"/>
                  </a:lnTo>
                  <a:lnTo>
                    <a:pt x="10405586" y="4663311"/>
                  </a:lnTo>
                  <a:lnTo>
                    <a:pt x="10364790" y="4685933"/>
                  </a:lnTo>
                  <a:lnTo>
                    <a:pt x="10320734" y="4702728"/>
                  </a:lnTo>
                  <a:lnTo>
                    <a:pt x="10273932" y="4713181"/>
                  </a:lnTo>
                  <a:lnTo>
                    <a:pt x="10224897" y="4716780"/>
                  </a:lnTo>
                  <a:lnTo>
                    <a:pt x="331876" y="4716780"/>
                  </a:lnTo>
                  <a:lnTo>
                    <a:pt x="282835" y="4713181"/>
                  </a:lnTo>
                  <a:lnTo>
                    <a:pt x="236027" y="4702728"/>
                  </a:lnTo>
                  <a:lnTo>
                    <a:pt x="191967" y="4685933"/>
                  </a:lnTo>
                  <a:lnTo>
                    <a:pt x="151167" y="4663311"/>
                  </a:lnTo>
                  <a:lnTo>
                    <a:pt x="114142" y="4635375"/>
                  </a:lnTo>
                  <a:lnTo>
                    <a:pt x="81404" y="4602637"/>
                  </a:lnTo>
                  <a:lnTo>
                    <a:pt x="53468" y="4565612"/>
                  </a:lnTo>
                  <a:lnTo>
                    <a:pt x="30846" y="4524812"/>
                  </a:lnTo>
                  <a:lnTo>
                    <a:pt x="14051" y="4480752"/>
                  </a:lnTo>
                  <a:lnTo>
                    <a:pt x="3598" y="4433944"/>
                  </a:lnTo>
                  <a:lnTo>
                    <a:pt x="0" y="4384903"/>
                  </a:lnTo>
                  <a:lnTo>
                    <a:pt x="0" y="331850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49880" y="1431035"/>
              <a:ext cx="6492240" cy="666115"/>
            </a:xfrm>
            <a:custGeom>
              <a:avLst/>
              <a:gdLst/>
              <a:ahLst/>
              <a:cxnLst/>
              <a:rect l="l" t="t" r="r" b="b"/>
              <a:pathLst>
                <a:path w="6492240" h="666114">
                  <a:moveTo>
                    <a:pt x="6159246" y="0"/>
                  </a:moveTo>
                  <a:lnTo>
                    <a:pt x="332994" y="0"/>
                  </a:lnTo>
                  <a:lnTo>
                    <a:pt x="283789" y="3610"/>
                  </a:lnTo>
                  <a:lnTo>
                    <a:pt x="236825" y="14099"/>
                  </a:lnTo>
                  <a:lnTo>
                    <a:pt x="192617" y="30951"/>
                  </a:lnTo>
                  <a:lnTo>
                    <a:pt x="151680" y="53650"/>
                  </a:lnTo>
                  <a:lnTo>
                    <a:pt x="114530" y="81681"/>
                  </a:lnTo>
                  <a:lnTo>
                    <a:pt x="81681" y="114530"/>
                  </a:lnTo>
                  <a:lnTo>
                    <a:pt x="53650" y="151680"/>
                  </a:lnTo>
                  <a:lnTo>
                    <a:pt x="30951" y="192617"/>
                  </a:lnTo>
                  <a:lnTo>
                    <a:pt x="14099" y="236825"/>
                  </a:lnTo>
                  <a:lnTo>
                    <a:pt x="3610" y="283789"/>
                  </a:lnTo>
                  <a:lnTo>
                    <a:pt x="0" y="332993"/>
                  </a:lnTo>
                  <a:lnTo>
                    <a:pt x="3610" y="382198"/>
                  </a:lnTo>
                  <a:lnTo>
                    <a:pt x="14099" y="429162"/>
                  </a:lnTo>
                  <a:lnTo>
                    <a:pt x="30951" y="473370"/>
                  </a:lnTo>
                  <a:lnTo>
                    <a:pt x="53650" y="514307"/>
                  </a:lnTo>
                  <a:lnTo>
                    <a:pt x="81681" y="551457"/>
                  </a:lnTo>
                  <a:lnTo>
                    <a:pt x="114530" y="584306"/>
                  </a:lnTo>
                  <a:lnTo>
                    <a:pt x="151680" y="612337"/>
                  </a:lnTo>
                  <a:lnTo>
                    <a:pt x="192617" y="635036"/>
                  </a:lnTo>
                  <a:lnTo>
                    <a:pt x="236825" y="651888"/>
                  </a:lnTo>
                  <a:lnTo>
                    <a:pt x="283789" y="662377"/>
                  </a:lnTo>
                  <a:lnTo>
                    <a:pt x="332994" y="665988"/>
                  </a:lnTo>
                  <a:lnTo>
                    <a:pt x="6159246" y="665988"/>
                  </a:lnTo>
                  <a:lnTo>
                    <a:pt x="6208450" y="662377"/>
                  </a:lnTo>
                  <a:lnTo>
                    <a:pt x="6255414" y="651888"/>
                  </a:lnTo>
                  <a:lnTo>
                    <a:pt x="6299622" y="635036"/>
                  </a:lnTo>
                  <a:lnTo>
                    <a:pt x="6340559" y="612337"/>
                  </a:lnTo>
                  <a:lnTo>
                    <a:pt x="6377709" y="584306"/>
                  </a:lnTo>
                  <a:lnTo>
                    <a:pt x="6410558" y="551457"/>
                  </a:lnTo>
                  <a:lnTo>
                    <a:pt x="6438589" y="514307"/>
                  </a:lnTo>
                  <a:lnTo>
                    <a:pt x="6461288" y="473370"/>
                  </a:lnTo>
                  <a:lnTo>
                    <a:pt x="6478140" y="429162"/>
                  </a:lnTo>
                  <a:lnTo>
                    <a:pt x="6488629" y="382198"/>
                  </a:lnTo>
                  <a:lnTo>
                    <a:pt x="6492240" y="332993"/>
                  </a:lnTo>
                  <a:lnTo>
                    <a:pt x="6488629" y="283789"/>
                  </a:lnTo>
                  <a:lnTo>
                    <a:pt x="6478140" y="236825"/>
                  </a:lnTo>
                  <a:lnTo>
                    <a:pt x="6461288" y="192617"/>
                  </a:lnTo>
                  <a:lnTo>
                    <a:pt x="6438589" y="151680"/>
                  </a:lnTo>
                  <a:lnTo>
                    <a:pt x="6410558" y="114530"/>
                  </a:lnTo>
                  <a:lnTo>
                    <a:pt x="6377709" y="81681"/>
                  </a:lnTo>
                  <a:lnTo>
                    <a:pt x="6340559" y="53650"/>
                  </a:lnTo>
                  <a:lnTo>
                    <a:pt x="6299622" y="30951"/>
                  </a:lnTo>
                  <a:lnTo>
                    <a:pt x="6255414" y="14099"/>
                  </a:lnTo>
                  <a:lnTo>
                    <a:pt x="6208450" y="3610"/>
                  </a:lnTo>
                  <a:lnTo>
                    <a:pt x="6159246" y="0"/>
                  </a:lnTo>
                  <a:close/>
                </a:path>
              </a:pathLst>
            </a:custGeom>
            <a:solidFill>
              <a:srgbClr val="D2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94485" y="172973"/>
            <a:ext cx="831469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800"/>
              </a:lnSpc>
              <a:spcBef>
                <a:spcPts val="100"/>
              </a:spcBef>
            </a:pPr>
            <a:r>
              <a:rPr sz="1800" b="1" spc="-50" dirty="0">
                <a:latin typeface="Arial"/>
                <a:cs typeface="Arial"/>
              </a:rPr>
              <a:t>Giới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thiệu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một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số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ứng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dụng </a:t>
            </a:r>
            <a:r>
              <a:rPr sz="1800" b="1" spc="-35" dirty="0">
                <a:latin typeface="Arial"/>
                <a:cs typeface="Arial"/>
              </a:rPr>
              <a:t>công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nghệ thiết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kế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tài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liệu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điện tử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trong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tổ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chức </a:t>
            </a:r>
            <a:r>
              <a:rPr sz="1800" b="1" dirty="0">
                <a:latin typeface="Arial"/>
                <a:cs typeface="Arial"/>
              </a:rPr>
              <a:t>hoạt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động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giáo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dục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cho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trẻ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80" dirty="0">
                <a:latin typeface="Arial"/>
                <a:cs typeface="Arial"/>
              </a:rPr>
              <a:t>mầm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non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2325" y="1603959"/>
            <a:ext cx="54667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120" dirty="0" err="1">
                <a:solidFill>
                  <a:srgbClr val="FFFFFF"/>
                </a:solidFill>
                <a:latin typeface="Arial"/>
                <a:cs typeface="Arial"/>
              </a:rPr>
              <a:t>Ứng</a:t>
            </a:r>
            <a:r>
              <a:rPr lang="en-US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 err="1">
                <a:solidFill>
                  <a:srgbClr val="FFFFFF"/>
                </a:solidFill>
                <a:latin typeface="Arial"/>
                <a:cs typeface="Arial"/>
              </a:rPr>
              <a:t>dụng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công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nghệ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trong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105" dirty="0">
                <a:solidFill>
                  <a:srgbClr val="FFFFFF"/>
                </a:solidFill>
                <a:latin typeface="Arial"/>
                <a:cs typeface="Arial"/>
              </a:rPr>
              <a:t>thiết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kế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6380" y="3203448"/>
            <a:ext cx="5187696" cy="144475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124200" y="3598775"/>
            <a:ext cx="3114675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b="1" spc="50" dirty="0">
                <a:solidFill>
                  <a:srgbClr val="C00000"/>
                </a:solidFill>
                <a:latin typeface="Arial"/>
                <a:cs typeface="Arial"/>
              </a:rPr>
              <a:t>https://pika.art/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11745" y="2534349"/>
            <a:ext cx="3584575" cy="2962910"/>
          </a:xfrm>
          <a:custGeom>
            <a:avLst/>
            <a:gdLst/>
            <a:ahLst/>
            <a:cxnLst/>
            <a:rect l="l" t="t" r="r" b="b"/>
            <a:pathLst>
              <a:path w="3584575" h="2962910">
                <a:moveTo>
                  <a:pt x="0" y="493775"/>
                </a:moveTo>
                <a:lnTo>
                  <a:pt x="2260" y="446227"/>
                </a:lnTo>
                <a:lnTo>
                  <a:pt x="8904" y="399956"/>
                </a:lnTo>
                <a:lnTo>
                  <a:pt x="19725" y="355170"/>
                </a:lnTo>
                <a:lnTo>
                  <a:pt x="34515" y="312076"/>
                </a:lnTo>
                <a:lnTo>
                  <a:pt x="53067" y="270880"/>
                </a:lnTo>
                <a:lnTo>
                  <a:pt x="75174" y="231790"/>
                </a:lnTo>
                <a:lnTo>
                  <a:pt x="100629" y="195013"/>
                </a:lnTo>
                <a:lnTo>
                  <a:pt x="129225" y="160756"/>
                </a:lnTo>
                <a:lnTo>
                  <a:pt x="160756" y="129225"/>
                </a:lnTo>
                <a:lnTo>
                  <a:pt x="195013" y="100629"/>
                </a:lnTo>
                <a:lnTo>
                  <a:pt x="231790" y="75174"/>
                </a:lnTo>
                <a:lnTo>
                  <a:pt x="270880" y="53067"/>
                </a:lnTo>
                <a:lnTo>
                  <a:pt x="312076" y="34515"/>
                </a:lnTo>
                <a:lnTo>
                  <a:pt x="355170" y="19725"/>
                </a:lnTo>
                <a:lnTo>
                  <a:pt x="399956" y="8904"/>
                </a:lnTo>
                <a:lnTo>
                  <a:pt x="446227" y="2260"/>
                </a:lnTo>
                <a:lnTo>
                  <a:pt x="493775" y="0"/>
                </a:lnTo>
                <a:lnTo>
                  <a:pt x="3090672" y="0"/>
                </a:lnTo>
                <a:lnTo>
                  <a:pt x="3138220" y="2260"/>
                </a:lnTo>
                <a:lnTo>
                  <a:pt x="3184491" y="8904"/>
                </a:lnTo>
                <a:lnTo>
                  <a:pt x="3229277" y="19725"/>
                </a:lnTo>
                <a:lnTo>
                  <a:pt x="3272371" y="34515"/>
                </a:lnTo>
                <a:lnTo>
                  <a:pt x="3313567" y="53067"/>
                </a:lnTo>
                <a:lnTo>
                  <a:pt x="3352657" y="75174"/>
                </a:lnTo>
                <a:lnTo>
                  <a:pt x="3389434" y="100629"/>
                </a:lnTo>
                <a:lnTo>
                  <a:pt x="3423691" y="129225"/>
                </a:lnTo>
                <a:lnTo>
                  <a:pt x="3455222" y="160756"/>
                </a:lnTo>
                <a:lnTo>
                  <a:pt x="3483818" y="195013"/>
                </a:lnTo>
                <a:lnTo>
                  <a:pt x="3509273" y="231790"/>
                </a:lnTo>
                <a:lnTo>
                  <a:pt x="3531380" y="270880"/>
                </a:lnTo>
                <a:lnTo>
                  <a:pt x="3549932" y="312076"/>
                </a:lnTo>
                <a:lnTo>
                  <a:pt x="3564722" y="355170"/>
                </a:lnTo>
                <a:lnTo>
                  <a:pt x="3575543" y="399956"/>
                </a:lnTo>
                <a:lnTo>
                  <a:pt x="3582187" y="446227"/>
                </a:lnTo>
                <a:lnTo>
                  <a:pt x="3584448" y="493775"/>
                </a:lnTo>
                <a:lnTo>
                  <a:pt x="3584448" y="2468879"/>
                </a:lnTo>
                <a:lnTo>
                  <a:pt x="3582187" y="2516432"/>
                </a:lnTo>
                <a:lnTo>
                  <a:pt x="3575543" y="2562706"/>
                </a:lnTo>
                <a:lnTo>
                  <a:pt x="3564722" y="2607494"/>
                </a:lnTo>
                <a:lnTo>
                  <a:pt x="3549932" y="2650590"/>
                </a:lnTo>
                <a:lnTo>
                  <a:pt x="3531380" y="2691786"/>
                </a:lnTo>
                <a:lnTo>
                  <a:pt x="3509273" y="2730876"/>
                </a:lnTo>
                <a:lnTo>
                  <a:pt x="3483818" y="2767653"/>
                </a:lnTo>
                <a:lnTo>
                  <a:pt x="3455222" y="2801909"/>
                </a:lnTo>
                <a:lnTo>
                  <a:pt x="3423691" y="2833439"/>
                </a:lnTo>
                <a:lnTo>
                  <a:pt x="3389434" y="2862034"/>
                </a:lnTo>
                <a:lnTo>
                  <a:pt x="3352657" y="2887487"/>
                </a:lnTo>
                <a:lnTo>
                  <a:pt x="3313567" y="2909593"/>
                </a:lnTo>
                <a:lnTo>
                  <a:pt x="3272371" y="2928144"/>
                </a:lnTo>
                <a:lnTo>
                  <a:pt x="3229277" y="2942932"/>
                </a:lnTo>
                <a:lnTo>
                  <a:pt x="3184491" y="2953752"/>
                </a:lnTo>
                <a:lnTo>
                  <a:pt x="3138220" y="2960395"/>
                </a:lnTo>
                <a:lnTo>
                  <a:pt x="3090672" y="2962655"/>
                </a:lnTo>
                <a:lnTo>
                  <a:pt x="493775" y="2962655"/>
                </a:lnTo>
                <a:lnTo>
                  <a:pt x="446227" y="2960395"/>
                </a:lnTo>
                <a:lnTo>
                  <a:pt x="399956" y="2953752"/>
                </a:lnTo>
                <a:lnTo>
                  <a:pt x="355170" y="2942932"/>
                </a:lnTo>
                <a:lnTo>
                  <a:pt x="312076" y="2928144"/>
                </a:lnTo>
                <a:lnTo>
                  <a:pt x="270880" y="2909593"/>
                </a:lnTo>
                <a:lnTo>
                  <a:pt x="231790" y="2887487"/>
                </a:lnTo>
                <a:lnTo>
                  <a:pt x="195013" y="2862034"/>
                </a:lnTo>
                <a:lnTo>
                  <a:pt x="160756" y="2833439"/>
                </a:lnTo>
                <a:lnTo>
                  <a:pt x="129225" y="2801909"/>
                </a:lnTo>
                <a:lnTo>
                  <a:pt x="100629" y="2767653"/>
                </a:lnTo>
                <a:lnTo>
                  <a:pt x="75174" y="2730876"/>
                </a:lnTo>
                <a:lnTo>
                  <a:pt x="53067" y="2691786"/>
                </a:lnTo>
                <a:lnTo>
                  <a:pt x="34515" y="2650590"/>
                </a:lnTo>
                <a:lnTo>
                  <a:pt x="19725" y="2607494"/>
                </a:lnTo>
                <a:lnTo>
                  <a:pt x="8904" y="2562706"/>
                </a:lnTo>
                <a:lnTo>
                  <a:pt x="2260" y="2516432"/>
                </a:lnTo>
                <a:lnTo>
                  <a:pt x="0" y="2468879"/>
                </a:lnTo>
                <a:lnTo>
                  <a:pt x="0" y="493775"/>
                </a:lnTo>
                <a:close/>
              </a:path>
            </a:pathLst>
          </a:custGeom>
          <a:ln w="12699">
            <a:solidFill>
              <a:srgbClr val="CE1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17664" y="2678366"/>
            <a:ext cx="3366135" cy="2785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C00000"/>
                </a:solidFill>
                <a:latin typeface="Arial"/>
                <a:cs typeface="Arial"/>
              </a:rPr>
              <a:t>Các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bước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C00000"/>
                </a:solidFill>
                <a:latin typeface="Arial"/>
                <a:cs typeface="Arial"/>
              </a:rPr>
              <a:t>tạo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video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bằng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Pika </a:t>
            </a:r>
            <a:r>
              <a:rPr sz="1800" b="1" spc="-50" dirty="0">
                <a:latin typeface="Arial"/>
                <a:cs typeface="Arial"/>
              </a:rPr>
              <a:t>Bước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1: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Tạo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kịch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bản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trong </a:t>
            </a:r>
            <a:r>
              <a:rPr sz="1800" dirty="0">
                <a:latin typeface="Arial"/>
                <a:cs typeface="Arial"/>
              </a:rPr>
              <a:t>Chat </a:t>
            </a:r>
            <a:r>
              <a:rPr sz="1800" spc="-25" dirty="0">
                <a:latin typeface="Arial"/>
                <a:cs typeface="Arial"/>
              </a:rPr>
              <a:t>GPT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50" dirty="0">
                <a:latin typeface="Arial"/>
                <a:cs typeface="Arial"/>
              </a:rPr>
              <a:t>Bước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2: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Tạo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ảnh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70" dirty="0" err="1">
                <a:latin typeface="Arial"/>
                <a:cs typeface="Arial"/>
              </a:rPr>
              <a:t>trong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35" dirty="0">
                <a:latin typeface="Arial"/>
                <a:cs typeface="Arial"/>
              </a:rPr>
              <a:t>Copilot</a:t>
            </a:r>
            <a:r>
              <a:rPr lang="en-US" sz="1800" spc="35" dirty="0">
                <a:latin typeface="Arial"/>
                <a:cs typeface="Arial"/>
              </a:rPr>
              <a:t> </a:t>
            </a:r>
            <a:r>
              <a:rPr lang="en-US" sz="1800" spc="35" dirty="0" err="1">
                <a:latin typeface="Arial"/>
                <a:cs typeface="Arial"/>
              </a:rPr>
              <a:t>hoặc</a:t>
            </a:r>
            <a:r>
              <a:rPr lang="en-US" sz="1800" spc="35" dirty="0">
                <a:latin typeface="Arial"/>
                <a:cs typeface="Arial"/>
              </a:rPr>
              <a:t> </a:t>
            </a:r>
            <a:r>
              <a:rPr lang="en-US" sz="1800" spc="35" dirty="0" err="1">
                <a:latin typeface="Arial"/>
                <a:cs typeface="Arial"/>
              </a:rPr>
              <a:t>Canva</a:t>
            </a:r>
            <a:endParaRPr sz="1800" dirty="0">
              <a:latin typeface="Arial"/>
              <a:cs typeface="Arial"/>
            </a:endParaRPr>
          </a:p>
          <a:p>
            <a:pPr marL="12700" marR="671195">
              <a:lnSpc>
                <a:spcPct val="150000"/>
              </a:lnSpc>
            </a:pPr>
            <a:r>
              <a:rPr sz="1800" b="1" spc="-50" dirty="0">
                <a:latin typeface="Arial"/>
                <a:cs typeface="Arial"/>
              </a:rPr>
              <a:t>Bước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3: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Dùng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Pika.art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để </a:t>
            </a:r>
            <a:r>
              <a:rPr sz="1800" dirty="0">
                <a:latin typeface="Arial"/>
                <a:cs typeface="Arial"/>
              </a:rPr>
              <a:t>chuyển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ảnh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thành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video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204702" y="76200"/>
            <a:ext cx="834898" cy="8784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757928" y="1865375"/>
            <a:ext cx="6798945" cy="2972181"/>
            <a:chOff x="4757928" y="1865375"/>
            <a:chExt cx="6798945" cy="2972181"/>
          </a:xfrm>
        </p:grpSpPr>
        <p:sp>
          <p:nvSpPr>
            <p:cNvPr id="6" name="object 6"/>
            <p:cNvSpPr/>
            <p:nvPr/>
          </p:nvSpPr>
          <p:spPr>
            <a:xfrm>
              <a:off x="4925568" y="2266187"/>
              <a:ext cx="6492240" cy="2453640"/>
            </a:xfrm>
            <a:custGeom>
              <a:avLst/>
              <a:gdLst/>
              <a:ahLst/>
              <a:cxnLst/>
              <a:rect l="l" t="t" r="r" b="b"/>
              <a:pathLst>
                <a:path w="6492240" h="2453640">
                  <a:moveTo>
                    <a:pt x="6492240" y="155194"/>
                  </a:moveTo>
                  <a:lnTo>
                    <a:pt x="6484328" y="106146"/>
                  </a:lnTo>
                  <a:lnTo>
                    <a:pt x="6462293" y="63538"/>
                  </a:lnTo>
                  <a:lnTo>
                    <a:pt x="6428702" y="29946"/>
                  </a:lnTo>
                  <a:lnTo>
                    <a:pt x="6386093" y="7912"/>
                  </a:lnTo>
                  <a:lnTo>
                    <a:pt x="6337046" y="0"/>
                  </a:lnTo>
                  <a:lnTo>
                    <a:pt x="155194" y="0"/>
                  </a:lnTo>
                  <a:lnTo>
                    <a:pt x="106133" y="7912"/>
                  </a:lnTo>
                  <a:lnTo>
                    <a:pt x="63525" y="29946"/>
                  </a:lnTo>
                  <a:lnTo>
                    <a:pt x="29933" y="63538"/>
                  </a:lnTo>
                  <a:lnTo>
                    <a:pt x="7899" y="106146"/>
                  </a:lnTo>
                  <a:lnTo>
                    <a:pt x="0" y="155194"/>
                  </a:lnTo>
                  <a:lnTo>
                    <a:pt x="0" y="2298446"/>
                  </a:lnTo>
                  <a:lnTo>
                    <a:pt x="7899" y="2347506"/>
                  </a:lnTo>
                  <a:lnTo>
                    <a:pt x="29933" y="2390114"/>
                  </a:lnTo>
                  <a:lnTo>
                    <a:pt x="63525" y="2423706"/>
                  </a:lnTo>
                  <a:lnTo>
                    <a:pt x="106133" y="2445740"/>
                  </a:lnTo>
                  <a:lnTo>
                    <a:pt x="155194" y="2453640"/>
                  </a:lnTo>
                  <a:lnTo>
                    <a:pt x="6337046" y="2453640"/>
                  </a:lnTo>
                  <a:lnTo>
                    <a:pt x="6386093" y="2445740"/>
                  </a:lnTo>
                  <a:lnTo>
                    <a:pt x="6428702" y="2423706"/>
                  </a:lnTo>
                  <a:lnTo>
                    <a:pt x="6462293" y="2390114"/>
                  </a:lnTo>
                  <a:lnTo>
                    <a:pt x="6484328" y="2347506"/>
                  </a:lnTo>
                  <a:lnTo>
                    <a:pt x="6492240" y="2298446"/>
                  </a:lnTo>
                  <a:lnTo>
                    <a:pt x="6492240" y="1551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57928" y="2145791"/>
              <a:ext cx="6798945" cy="2691765"/>
            </a:xfrm>
            <a:custGeom>
              <a:avLst/>
              <a:gdLst/>
              <a:ahLst/>
              <a:cxnLst/>
              <a:rect l="l" t="t" r="r" b="b"/>
              <a:pathLst>
                <a:path w="6798945" h="2691765">
                  <a:moveTo>
                    <a:pt x="0" y="189357"/>
                  </a:moveTo>
                  <a:lnTo>
                    <a:pt x="6768" y="139038"/>
                  </a:lnTo>
                  <a:lnTo>
                    <a:pt x="25865" y="93810"/>
                  </a:lnTo>
                  <a:lnTo>
                    <a:pt x="55483" y="55483"/>
                  </a:lnTo>
                  <a:lnTo>
                    <a:pt x="93810" y="25865"/>
                  </a:lnTo>
                  <a:lnTo>
                    <a:pt x="139038" y="6768"/>
                  </a:lnTo>
                  <a:lnTo>
                    <a:pt x="189357" y="0"/>
                  </a:lnTo>
                  <a:lnTo>
                    <a:pt x="6609207" y="0"/>
                  </a:lnTo>
                  <a:lnTo>
                    <a:pt x="6659525" y="6768"/>
                  </a:lnTo>
                  <a:lnTo>
                    <a:pt x="6704753" y="25865"/>
                  </a:lnTo>
                  <a:lnTo>
                    <a:pt x="6743080" y="55483"/>
                  </a:lnTo>
                  <a:lnTo>
                    <a:pt x="6772698" y="93810"/>
                  </a:lnTo>
                  <a:lnTo>
                    <a:pt x="6791795" y="139038"/>
                  </a:lnTo>
                  <a:lnTo>
                    <a:pt x="6798564" y="189357"/>
                  </a:lnTo>
                  <a:lnTo>
                    <a:pt x="6798564" y="2502027"/>
                  </a:lnTo>
                  <a:lnTo>
                    <a:pt x="6791795" y="2552345"/>
                  </a:lnTo>
                  <a:lnTo>
                    <a:pt x="6772698" y="2597573"/>
                  </a:lnTo>
                  <a:lnTo>
                    <a:pt x="6743080" y="2635900"/>
                  </a:lnTo>
                  <a:lnTo>
                    <a:pt x="6704753" y="2665518"/>
                  </a:lnTo>
                  <a:lnTo>
                    <a:pt x="6659525" y="2684615"/>
                  </a:lnTo>
                  <a:lnTo>
                    <a:pt x="6609207" y="2691384"/>
                  </a:lnTo>
                  <a:lnTo>
                    <a:pt x="189357" y="2691384"/>
                  </a:lnTo>
                  <a:lnTo>
                    <a:pt x="139038" y="2684615"/>
                  </a:lnTo>
                  <a:lnTo>
                    <a:pt x="93810" y="2665518"/>
                  </a:lnTo>
                  <a:lnTo>
                    <a:pt x="55483" y="2635900"/>
                  </a:lnTo>
                  <a:lnTo>
                    <a:pt x="25865" y="2597573"/>
                  </a:lnTo>
                  <a:lnTo>
                    <a:pt x="6768" y="2552345"/>
                  </a:lnTo>
                  <a:lnTo>
                    <a:pt x="0" y="2502027"/>
                  </a:lnTo>
                  <a:lnTo>
                    <a:pt x="0" y="189357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29400" y="1865375"/>
              <a:ext cx="3782695" cy="643255"/>
            </a:xfrm>
            <a:custGeom>
              <a:avLst/>
              <a:gdLst/>
              <a:ahLst/>
              <a:cxnLst/>
              <a:rect l="l" t="t" r="r" b="b"/>
              <a:pathLst>
                <a:path w="3782695" h="643255">
                  <a:moveTo>
                    <a:pt x="3461004" y="0"/>
                  </a:moveTo>
                  <a:lnTo>
                    <a:pt x="321564" y="0"/>
                  </a:lnTo>
                  <a:lnTo>
                    <a:pt x="274056" y="3487"/>
                  </a:lnTo>
                  <a:lnTo>
                    <a:pt x="228709" y="13618"/>
                  </a:lnTo>
                  <a:lnTo>
                    <a:pt x="186021" y="29894"/>
                  </a:lnTo>
                  <a:lnTo>
                    <a:pt x="146490" y="51818"/>
                  </a:lnTo>
                  <a:lnTo>
                    <a:pt x="110614" y="78890"/>
                  </a:lnTo>
                  <a:lnTo>
                    <a:pt x="78890" y="110614"/>
                  </a:lnTo>
                  <a:lnTo>
                    <a:pt x="51818" y="146490"/>
                  </a:lnTo>
                  <a:lnTo>
                    <a:pt x="29894" y="186021"/>
                  </a:lnTo>
                  <a:lnTo>
                    <a:pt x="13618" y="228709"/>
                  </a:lnTo>
                  <a:lnTo>
                    <a:pt x="3487" y="274056"/>
                  </a:lnTo>
                  <a:lnTo>
                    <a:pt x="0" y="321563"/>
                  </a:lnTo>
                  <a:lnTo>
                    <a:pt x="3487" y="369071"/>
                  </a:lnTo>
                  <a:lnTo>
                    <a:pt x="13618" y="414418"/>
                  </a:lnTo>
                  <a:lnTo>
                    <a:pt x="29894" y="457106"/>
                  </a:lnTo>
                  <a:lnTo>
                    <a:pt x="51818" y="496637"/>
                  </a:lnTo>
                  <a:lnTo>
                    <a:pt x="78890" y="532513"/>
                  </a:lnTo>
                  <a:lnTo>
                    <a:pt x="110614" y="564237"/>
                  </a:lnTo>
                  <a:lnTo>
                    <a:pt x="146490" y="591309"/>
                  </a:lnTo>
                  <a:lnTo>
                    <a:pt x="186021" y="613233"/>
                  </a:lnTo>
                  <a:lnTo>
                    <a:pt x="228709" y="629509"/>
                  </a:lnTo>
                  <a:lnTo>
                    <a:pt x="274056" y="639640"/>
                  </a:lnTo>
                  <a:lnTo>
                    <a:pt x="321564" y="643127"/>
                  </a:lnTo>
                  <a:lnTo>
                    <a:pt x="3461004" y="643127"/>
                  </a:lnTo>
                  <a:lnTo>
                    <a:pt x="3508511" y="639640"/>
                  </a:lnTo>
                  <a:lnTo>
                    <a:pt x="3553858" y="629509"/>
                  </a:lnTo>
                  <a:lnTo>
                    <a:pt x="3596546" y="613233"/>
                  </a:lnTo>
                  <a:lnTo>
                    <a:pt x="3636077" y="591309"/>
                  </a:lnTo>
                  <a:lnTo>
                    <a:pt x="3671953" y="564237"/>
                  </a:lnTo>
                  <a:lnTo>
                    <a:pt x="3703677" y="532513"/>
                  </a:lnTo>
                  <a:lnTo>
                    <a:pt x="3730749" y="496637"/>
                  </a:lnTo>
                  <a:lnTo>
                    <a:pt x="3752673" y="457106"/>
                  </a:lnTo>
                  <a:lnTo>
                    <a:pt x="3768949" y="414418"/>
                  </a:lnTo>
                  <a:lnTo>
                    <a:pt x="3779080" y="369071"/>
                  </a:lnTo>
                  <a:lnTo>
                    <a:pt x="3782568" y="321563"/>
                  </a:lnTo>
                  <a:lnTo>
                    <a:pt x="3779080" y="274056"/>
                  </a:lnTo>
                  <a:lnTo>
                    <a:pt x="3768949" y="228709"/>
                  </a:lnTo>
                  <a:lnTo>
                    <a:pt x="3752673" y="186021"/>
                  </a:lnTo>
                  <a:lnTo>
                    <a:pt x="3730749" y="146490"/>
                  </a:lnTo>
                  <a:lnTo>
                    <a:pt x="3703677" y="110614"/>
                  </a:lnTo>
                  <a:lnTo>
                    <a:pt x="3671953" y="78890"/>
                  </a:lnTo>
                  <a:lnTo>
                    <a:pt x="3636077" y="51818"/>
                  </a:lnTo>
                  <a:lnTo>
                    <a:pt x="3596546" y="29894"/>
                  </a:lnTo>
                  <a:lnTo>
                    <a:pt x="3553858" y="13618"/>
                  </a:lnTo>
                  <a:lnTo>
                    <a:pt x="3508511" y="3487"/>
                  </a:lnTo>
                  <a:lnTo>
                    <a:pt x="3461004" y="0"/>
                  </a:lnTo>
                  <a:close/>
                </a:path>
              </a:pathLst>
            </a:custGeom>
            <a:solidFill>
              <a:srgbClr val="D2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09661" y="1983181"/>
            <a:ext cx="16395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NHIỆM</a:t>
            </a:r>
            <a:r>
              <a:rPr sz="2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VỤ</a:t>
            </a:r>
            <a:r>
              <a:rPr sz="2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1090" y="2947539"/>
            <a:ext cx="6172709" cy="80663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400" dirty="0">
                <a:latin typeface="Arial"/>
                <a:cs typeface="Arial"/>
              </a:rPr>
              <a:t>Học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viên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thực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70" dirty="0" err="1">
                <a:latin typeface="Arial"/>
                <a:cs typeface="Arial"/>
              </a:rPr>
              <a:t>hành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chuyển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lang="en-US" sz="2400" spc="30" dirty="0">
                <a:latin typeface="Arial"/>
                <a:cs typeface="Arial"/>
              </a:rPr>
              <a:t>01 </a:t>
            </a:r>
            <a:r>
              <a:rPr sz="2400" spc="65" dirty="0" err="1">
                <a:latin typeface="Arial"/>
                <a:cs typeface="Arial"/>
              </a:rPr>
              <a:t>ảnh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đã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thiết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kế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ở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NHIỆM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VỤ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4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chuyển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80" dirty="0" err="1">
                <a:latin typeface="Arial"/>
                <a:cs typeface="Arial"/>
              </a:rPr>
              <a:t>thành</a:t>
            </a:r>
            <a:r>
              <a:rPr sz="2400" dirty="0">
                <a:latin typeface="Arial"/>
                <a:cs typeface="Arial"/>
              </a:rPr>
              <a:t> video</a:t>
            </a:r>
            <a:r>
              <a:rPr sz="2400" spc="-2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1357883"/>
            <a:ext cx="12192000" cy="5500370"/>
            <a:chOff x="0" y="1357883"/>
            <a:chExt cx="12192000" cy="55003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57883"/>
              <a:ext cx="4500371" cy="49270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4407" y="5550407"/>
              <a:ext cx="1307592" cy="130758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884407" y="5469636"/>
              <a:ext cx="1125220" cy="1126490"/>
            </a:xfrm>
            <a:custGeom>
              <a:avLst/>
              <a:gdLst/>
              <a:ahLst/>
              <a:cxnLst/>
              <a:rect l="l" t="t" r="r" b="b"/>
              <a:pathLst>
                <a:path w="1125220" h="1126490">
                  <a:moveTo>
                    <a:pt x="562356" y="0"/>
                  </a:moveTo>
                  <a:lnTo>
                    <a:pt x="513825" y="2067"/>
                  </a:lnTo>
                  <a:lnTo>
                    <a:pt x="466442" y="8155"/>
                  </a:lnTo>
                  <a:lnTo>
                    <a:pt x="420376" y="18095"/>
                  </a:lnTo>
                  <a:lnTo>
                    <a:pt x="375795" y="31719"/>
                  </a:lnTo>
                  <a:lnTo>
                    <a:pt x="332868" y="48857"/>
                  </a:lnTo>
                  <a:lnTo>
                    <a:pt x="291764" y="69341"/>
                  </a:lnTo>
                  <a:lnTo>
                    <a:pt x="252651" y="93000"/>
                  </a:lnTo>
                  <a:lnTo>
                    <a:pt x="215698" y="119666"/>
                  </a:lnTo>
                  <a:lnTo>
                    <a:pt x="181073" y="149171"/>
                  </a:lnTo>
                  <a:lnTo>
                    <a:pt x="148946" y="181344"/>
                  </a:lnTo>
                  <a:lnTo>
                    <a:pt x="119484" y="216018"/>
                  </a:lnTo>
                  <a:lnTo>
                    <a:pt x="92857" y="253022"/>
                  </a:lnTo>
                  <a:lnTo>
                    <a:pt x="69233" y="292188"/>
                  </a:lnTo>
                  <a:lnTo>
                    <a:pt x="48781" y="333347"/>
                  </a:lnTo>
                  <a:lnTo>
                    <a:pt x="31670" y="376330"/>
                  </a:lnTo>
                  <a:lnTo>
                    <a:pt x="18067" y="420967"/>
                  </a:lnTo>
                  <a:lnTo>
                    <a:pt x="8142" y="467090"/>
                  </a:lnTo>
                  <a:lnTo>
                    <a:pt x="2063" y="514530"/>
                  </a:lnTo>
                  <a:lnTo>
                    <a:pt x="0" y="563117"/>
                  </a:lnTo>
                  <a:lnTo>
                    <a:pt x="2063" y="611705"/>
                  </a:lnTo>
                  <a:lnTo>
                    <a:pt x="8142" y="659145"/>
                  </a:lnTo>
                  <a:lnTo>
                    <a:pt x="18067" y="705268"/>
                  </a:lnTo>
                  <a:lnTo>
                    <a:pt x="31670" y="749905"/>
                  </a:lnTo>
                  <a:lnTo>
                    <a:pt x="48781" y="792888"/>
                  </a:lnTo>
                  <a:lnTo>
                    <a:pt x="69233" y="834047"/>
                  </a:lnTo>
                  <a:lnTo>
                    <a:pt x="92857" y="873213"/>
                  </a:lnTo>
                  <a:lnTo>
                    <a:pt x="119484" y="910217"/>
                  </a:lnTo>
                  <a:lnTo>
                    <a:pt x="148946" y="944891"/>
                  </a:lnTo>
                  <a:lnTo>
                    <a:pt x="181073" y="977064"/>
                  </a:lnTo>
                  <a:lnTo>
                    <a:pt x="215698" y="1006569"/>
                  </a:lnTo>
                  <a:lnTo>
                    <a:pt x="252651" y="1033235"/>
                  </a:lnTo>
                  <a:lnTo>
                    <a:pt x="291764" y="1056894"/>
                  </a:lnTo>
                  <a:lnTo>
                    <a:pt x="332868" y="1077378"/>
                  </a:lnTo>
                  <a:lnTo>
                    <a:pt x="375795" y="1094516"/>
                  </a:lnTo>
                  <a:lnTo>
                    <a:pt x="420376" y="1108140"/>
                  </a:lnTo>
                  <a:lnTo>
                    <a:pt x="466442" y="1118080"/>
                  </a:lnTo>
                  <a:lnTo>
                    <a:pt x="513825" y="1124168"/>
                  </a:lnTo>
                  <a:lnTo>
                    <a:pt x="562356" y="1126236"/>
                  </a:lnTo>
                  <a:lnTo>
                    <a:pt x="610886" y="1124168"/>
                  </a:lnTo>
                  <a:lnTo>
                    <a:pt x="658269" y="1118080"/>
                  </a:lnTo>
                  <a:lnTo>
                    <a:pt x="704335" y="1108140"/>
                  </a:lnTo>
                  <a:lnTo>
                    <a:pt x="748916" y="1094516"/>
                  </a:lnTo>
                  <a:lnTo>
                    <a:pt x="791843" y="1077378"/>
                  </a:lnTo>
                  <a:lnTo>
                    <a:pt x="832947" y="1056894"/>
                  </a:lnTo>
                  <a:lnTo>
                    <a:pt x="872060" y="1033235"/>
                  </a:lnTo>
                  <a:lnTo>
                    <a:pt x="909013" y="1006569"/>
                  </a:lnTo>
                  <a:lnTo>
                    <a:pt x="943638" y="977064"/>
                  </a:lnTo>
                  <a:lnTo>
                    <a:pt x="975765" y="944891"/>
                  </a:lnTo>
                  <a:lnTo>
                    <a:pt x="1005227" y="910217"/>
                  </a:lnTo>
                  <a:lnTo>
                    <a:pt x="1031854" y="873213"/>
                  </a:lnTo>
                  <a:lnTo>
                    <a:pt x="1055478" y="834047"/>
                  </a:lnTo>
                  <a:lnTo>
                    <a:pt x="1075930" y="792888"/>
                  </a:lnTo>
                  <a:lnTo>
                    <a:pt x="1093041" y="749905"/>
                  </a:lnTo>
                  <a:lnTo>
                    <a:pt x="1106644" y="705268"/>
                  </a:lnTo>
                  <a:lnTo>
                    <a:pt x="1116569" y="659145"/>
                  </a:lnTo>
                  <a:lnTo>
                    <a:pt x="1122648" y="611705"/>
                  </a:lnTo>
                  <a:lnTo>
                    <a:pt x="1124712" y="563117"/>
                  </a:lnTo>
                  <a:lnTo>
                    <a:pt x="1122648" y="514530"/>
                  </a:lnTo>
                  <a:lnTo>
                    <a:pt x="1116569" y="467090"/>
                  </a:lnTo>
                  <a:lnTo>
                    <a:pt x="1106644" y="420967"/>
                  </a:lnTo>
                  <a:lnTo>
                    <a:pt x="1093041" y="376330"/>
                  </a:lnTo>
                  <a:lnTo>
                    <a:pt x="1075930" y="333347"/>
                  </a:lnTo>
                  <a:lnTo>
                    <a:pt x="1055478" y="292188"/>
                  </a:lnTo>
                  <a:lnTo>
                    <a:pt x="1031854" y="253022"/>
                  </a:lnTo>
                  <a:lnTo>
                    <a:pt x="1005227" y="216018"/>
                  </a:lnTo>
                  <a:lnTo>
                    <a:pt x="975765" y="181344"/>
                  </a:lnTo>
                  <a:lnTo>
                    <a:pt x="943638" y="149171"/>
                  </a:lnTo>
                  <a:lnTo>
                    <a:pt x="909013" y="119666"/>
                  </a:lnTo>
                  <a:lnTo>
                    <a:pt x="872060" y="93000"/>
                  </a:lnTo>
                  <a:lnTo>
                    <a:pt x="832947" y="69341"/>
                  </a:lnTo>
                  <a:lnTo>
                    <a:pt x="791843" y="48857"/>
                  </a:lnTo>
                  <a:lnTo>
                    <a:pt x="748916" y="31719"/>
                  </a:lnTo>
                  <a:lnTo>
                    <a:pt x="704335" y="18095"/>
                  </a:lnTo>
                  <a:lnTo>
                    <a:pt x="658269" y="8155"/>
                  </a:lnTo>
                  <a:lnTo>
                    <a:pt x="610886" y="2067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B4A995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798" y="413080"/>
            <a:ext cx="349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D61820"/>
                </a:solidFill>
                <a:latin typeface="Arial"/>
                <a:cs typeface="Arial"/>
              </a:rPr>
              <a:t>2.3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5441" y="414273"/>
            <a:ext cx="10779760" cy="5970270"/>
            <a:chOff x="615441" y="414273"/>
            <a:chExt cx="10779760" cy="5970270"/>
          </a:xfrm>
        </p:grpSpPr>
        <p:sp>
          <p:nvSpPr>
            <p:cNvPr id="4" name="object 4"/>
            <p:cNvSpPr/>
            <p:nvPr/>
          </p:nvSpPr>
          <p:spPr>
            <a:xfrm>
              <a:off x="621791" y="420623"/>
              <a:ext cx="213360" cy="312420"/>
            </a:xfrm>
            <a:custGeom>
              <a:avLst/>
              <a:gdLst/>
              <a:ahLst/>
              <a:cxnLst/>
              <a:rect l="l" t="t" r="r" b="b"/>
              <a:pathLst>
                <a:path w="213359" h="312420">
                  <a:moveTo>
                    <a:pt x="213080" y="0"/>
                  </a:moveTo>
                  <a:lnTo>
                    <a:pt x="54864" y="158241"/>
                  </a:lnTo>
                </a:path>
                <a:path w="213359" h="312420">
                  <a:moveTo>
                    <a:pt x="210311" y="312420"/>
                  </a:moveTo>
                  <a:lnTo>
                    <a:pt x="54864" y="156972"/>
                  </a:lnTo>
                </a:path>
                <a:path w="213359" h="312420">
                  <a:moveTo>
                    <a:pt x="77723" y="79248"/>
                  </a:moveTo>
                  <a:lnTo>
                    <a:pt x="0" y="156972"/>
                  </a:lnTo>
                </a:path>
                <a:path w="213359" h="312420">
                  <a:moveTo>
                    <a:pt x="77723" y="234696"/>
                  </a:moveTo>
                  <a:lnTo>
                    <a:pt x="0" y="156972"/>
                  </a:lnTo>
                </a:path>
              </a:pathLst>
            </a:custGeom>
            <a:ln w="12700">
              <a:solidFill>
                <a:srgbClr val="D618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1347" y="1072895"/>
              <a:ext cx="7920228" cy="365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9744" y="1848611"/>
              <a:ext cx="10217150" cy="4356100"/>
            </a:xfrm>
            <a:custGeom>
              <a:avLst/>
              <a:gdLst/>
              <a:ahLst/>
              <a:cxnLst/>
              <a:rect l="l" t="t" r="r" b="b"/>
              <a:pathLst>
                <a:path w="10217150" h="4356100">
                  <a:moveTo>
                    <a:pt x="10216896" y="275463"/>
                  </a:moveTo>
                  <a:lnTo>
                    <a:pt x="10212451" y="225945"/>
                  </a:lnTo>
                  <a:lnTo>
                    <a:pt x="10199662" y="179349"/>
                  </a:lnTo>
                  <a:lnTo>
                    <a:pt x="10179279" y="136436"/>
                  </a:lnTo>
                  <a:lnTo>
                    <a:pt x="10152113" y="97993"/>
                  </a:lnTo>
                  <a:lnTo>
                    <a:pt x="10118903" y="64782"/>
                  </a:lnTo>
                  <a:lnTo>
                    <a:pt x="10080460" y="37617"/>
                  </a:lnTo>
                  <a:lnTo>
                    <a:pt x="10037547" y="17233"/>
                  </a:lnTo>
                  <a:lnTo>
                    <a:pt x="9990950" y="4445"/>
                  </a:lnTo>
                  <a:lnTo>
                    <a:pt x="9941433" y="0"/>
                  </a:lnTo>
                  <a:lnTo>
                    <a:pt x="275463" y="0"/>
                  </a:lnTo>
                  <a:lnTo>
                    <a:pt x="225933" y="4445"/>
                  </a:lnTo>
                  <a:lnTo>
                    <a:pt x="179336" y="17233"/>
                  </a:lnTo>
                  <a:lnTo>
                    <a:pt x="136423" y="37617"/>
                  </a:lnTo>
                  <a:lnTo>
                    <a:pt x="97980" y="64782"/>
                  </a:lnTo>
                  <a:lnTo>
                    <a:pt x="64770" y="97993"/>
                  </a:lnTo>
                  <a:lnTo>
                    <a:pt x="37604" y="136436"/>
                  </a:lnTo>
                  <a:lnTo>
                    <a:pt x="17221" y="179349"/>
                  </a:lnTo>
                  <a:lnTo>
                    <a:pt x="4432" y="225945"/>
                  </a:lnTo>
                  <a:lnTo>
                    <a:pt x="0" y="275463"/>
                  </a:lnTo>
                  <a:lnTo>
                    <a:pt x="0" y="4080141"/>
                  </a:lnTo>
                  <a:lnTo>
                    <a:pt x="4432" y="4129659"/>
                  </a:lnTo>
                  <a:lnTo>
                    <a:pt x="17221" y="4176268"/>
                  </a:lnTo>
                  <a:lnTo>
                    <a:pt x="37604" y="4219181"/>
                  </a:lnTo>
                  <a:lnTo>
                    <a:pt x="64770" y="4257624"/>
                  </a:lnTo>
                  <a:lnTo>
                    <a:pt x="97980" y="4290822"/>
                  </a:lnTo>
                  <a:lnTo>
                    <a:pt x="136423" y="4317987"/>
                  </a:lnTo>
                  <a:lnTo>
                    <a:pt x="179336" y="4338371"/>
                  </a:lnTo>
                  <a:lnTo>
                    <a:pt x="225933" y="4351159"/>
                  </a:lnTo>
                  <a:lnTo>
                    <a:pt x="275463" y="4355592"/>
                  </a:lnTo>
                  <a:lnTo>
                    <a:pt x="9941433" y="4355592"/>
                  </a:lnTo>
                  <a:lnTo>
                    <a:pt x="9990950" y="4351159"/>
                  </a:lnTo>
                  <a:lnTo>
                    <a:pt x="10037547" y="4338371"/>
                  </a:lnTo>
                  <a:lnTo>
                    <a:pt x="10080460" y="4317987"/>
                  </a:lnTo>
                  <a:lnTo>
                    <a:pt x="10118903" y="4290822"/>
                  </a:lnTo>
                  <a:lnTo>
                    <a:pt x="10152113" y="4257624"/>
                  </a:lnTo>
                  <a:lnTo>
                    <a:pt x="10179279" y="4219181"/>
                  </a:lnTo>
                  <a:lnTo>
                    <a:pt x="10199662" y="4176268"/>
                  </a:lnTo>
                  <a:lnTo>
                    <a:pt x="10212451" y="4129659"/>
                  </a:lnTo>
                  <a:lnTo>
                    <a:pt x="10216896" y="4080141"/>
                  </a:lnTo>
                  <a:lnTo>
                    <a:pt x="10216896" y="275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2103" y="1700784"/>
              <a:ext cx="10556875" cy="4677410"/>
            </a:xfrm>
            <a:custGeom>
              <a:avLst/>
              <a:gdLst/>
              <a:ahLst/>
              <a:cxnLst/>
              <a:rect l="l" t="t" r="r" b="b"/>
              <a:pathLst>
                <a:path w="10556875" h="4677410">
                  <a:moveTo>
                    <a:pt x="0" y="329056"/>
                  </a:moveTo>
                  <a:lnTo>
                    <a:pt x="3568" y="280430"/>
                  </a:lnTo>
                  <a:lnTo>
                    <a:pt x="13932" y="234019"/>
                  </a:lnTo>
                  <a:lnTo>
                    <a:pt x="30585" y="190333"/>
                  </a:lnTo>
                  <a:lnTo>
                    <a:pt x="53016" y="149880"/>
                  </a:lnTo>
                  <a:lnTo>
                    <a:pt x="80717" y="113169"/>
                  </a:lnTo>
                  <a:lnTo>
                    <a:pt x="113179" y="80710"/>
                  </a:lnTo>
                  <a:lnTo>
                    <a:pt x="149892" y="53012"/>
                  </a:lnTo>
                  <a:lnTo>
                    <a:pt x="190348" y="30582"/>
                  </a:lnTo>
                  <a:lnTo>
                    <a:pt x="234038" y="13931"/>
                  </a:lnTo>
                  <a:lnTo>
                    <a:pt x="280452" y="3567"/>
                  </a:lnTo>
                  <a:lnTo>
                    <a:pt x="329082" y="0"/>
                  </a:lnTo>
                  <a:lnTo>
                    <a:pt x="10227691" y="0"/>
                  </a:lnTo>
                  <a:lnTo>
                    <a:pt x="10276317" y="3567"/>
                  </a:lnTo>
                  <a:lnTo>
                    <a:pt x="10322728" y="13931"/>
                  </a:lnTo>
                  <a:lnTo>
                    <a:pt x="10366414" y="30582"/>
                  </a:lnTo>
                  <a:lnTo>
                    <a:pt x="10406867" y="53012"/>
                  </a:lnTo>
                  <a:lnTo>
                    <a:pt x="10443578" y="80710"/>
                  </a:lnTo>
                  <a:lnTo>
                    <a:pt x="10476037" y="113169"/>
                  </a:lnTo>
                  <a:lnTo>
                    <a:pt x="10503735" y="149880"/>
                  </a:lnTo>
                  <a:lnTo>
                    <a:pt x="10526165" y="190333"/>
                  </a:lnTo>
                  <a:lnTo>
                    <a:pt x="10542816" y="234019"/>
                  </a:lnTo>
                  <a:lnTo>
                    <a:pt x="10553180" y="280430"/>
                  </a:lnTo>
                  <a:lnTo>
                    <a:pt x="10556748" y="329056"/>
                  </a:lnTo>
                  <a:lnTo>
                    <a:pt x="10556748" y="4348073"/>
                  </a:lnTo>
                  <a:lnTo>
                    <a:pt x="10553180" y="4396703"/>
                  </a:lnTo>
                  <a:lnTo>
                    <a:pt x="10542816" y="4443117"/>
                  </a:lnTo>
                  <a:lnTo>
                    <a:pt x="10526165" y="4486807"/>
                  </a:lnTo>
                  <a:lnTo>
                    <a:pt x="10503735" y="4527263"/>
                  </a:lnTo>
                  <a:lnTo>
                    <a:pt x="10476037" y="4563976"/>
                  </a:lnTo>
                  <a:lnTo>
                    <a:pt x="10443578" y="4596438"/>
                  </a:lnTo>
                  <a:lnTo>
                    <a:pt x="10406867" y="4624139"/>
                  </a:lnTo>
                  <a:lnTo>
                    <a:pt x="10366414" y="4646570"/>
                  </a:lnTo>
                  <a:lnTo>
                    <a:pt x="10322728" y="4663223"/>
                  </a:lnTo>
                  <a:lnTo>
                    <a:pt x="10276317" y="4673587"/>
                  </a:lnTo>
                  <a:lnTo>
                    <a:pt x="10227691" y="4677156"/>
                  </a:lnTo>
                  <a:lnTo>
                    <a:pt x="329082" y="4677156"/>
                  </a:lnTo>
                  <a:lnTo>
                    <a:pt x="280452" y="4673587"/>
                  </a:lnTo>
                  <a:lnTo>
                    <a:pt x="234038" y="4663223"/>
                  </a:lnTo>
                  <a:lnTo>
                    <a:pt x="190348" y="4646570"/>
                  </a:lnTo>
                  <a:lnTo>
                    <a:pt x="149892" y="4624139"/>
                  </a:lnTo>
                  <a:lnTo>
                    <a:pt x="113179" y="4596438"/>
                  </a:lnTo>
                  <a:lnTo>
                    <a:pt x="80717" y="4563976"/>
                  </a:lnTo>
                  <a:lnTo>
                    <a:pt x="53016" y="4527263"/>
                  </a:lnTo>
                  <a:lnTo>
                    <a:pt x="30585" y="4486807"/>
                  </a:lnTo>
                  <a:lnTo>
                    <a:pt x="13932" y="4443117"/>
                  </a:lnTo>
                  <a:lnTo>
                    <a:pt x="3568" y="4396703"/>
                  </a:lnTo>
                  <a:lnTo>
                    <a:pt x="0" y="4348073"/>
                  </a:lnTo>
                  <a:lnTo>
                    <a:pt x="0" y="329056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03931" y="1431035"/>
              <a:ext cx="7261859" cy="666115"/>
            </a:xfrm>
            <a:custGeom>
              <a:avLst/>
              <a:gdLst/>
              <a:ahLst/>
              <a:cxnLst/>
              <a:rect l="l" t="t" r="r" b="b"/>
              <a:pathLst>
                <a:path w="7261859" h="666114">
                  <a:moveTo>
                    <a:pt x="6928866" y="0"/>
                  </a:moveTo>
                  <a:lnTo>
                    <a:pt x="332994" y="0"/>
                  </a:lnTo>
                  <a:lnTo>
                    <a:pt x="283789" y="3610"/>
                  </a:lnTo>
                  <a:lnTo>
                    <a:pt x="236825" y="14099"/>
                  </a:lnTo>
                  <a:lnTo>
                    <a:pt x="192617" y="30951"/>
                  </a:lnTo>
                  <a:lnTo>
                    <a:pt x="151680" y="53650"/>
                  </a:lnTo>
                  <a:lnTo>
                    <a:pt x="114530" y="81681"/>
                  </a:lnTo>
                  <a:lnTo>
                    <a:pt x="81681" y="114530"/>
                  </a:lnTo>
                  <a:lnTo>
                    <a:pt x="53650" y="151680"/>
                  </a:lnTo>
                  <a:lnTo>
                    <a:pt x="30951" y="192617"/>
                  </a:lnTo>
                  <a:lnTo>
                    <a:pt x="14099" y="236825"/>
                  </a:lnTo>
                  <a:lnTo>
                    <a:pt x="3610" y="283789"/>
                  </a:lnTo>
                  <a:lnTo>
                    <a:pt x="0" y="332993"/>
                  </a:lnTo>
                  <a:lnTo>
                    <a:pt x="3610" y="382198"/>
                  </a:lnTo>
                  <a:lnTo>
                    <a:pt x="14099" y="429162"/>
                  </a:lnTo>
                  <a:lnTo>
                    <a:pt x="30951" y="473370"/>
                  </a:lnTo>
                  <a:lnTo>
                    <a:pt x="53650" y="514307"/>
                  </a:lnTo>
                  <a:lnTo>
                    <a:pt x="81681" y="551457"/>
                  </a:lnTo>
                  <a:lnTo>
                    <a:pt x="114530" y="584306"/>
                  </a:lnTo>
                  <a:lnTo>
                    <a:pt x="151680" y="612337"/>
                  </a:lnTo>
                  <a:lnTo>
                    <a:pt x="192617" y="635036"/>
                  </a:lnTo>
                  <a:lnTo>
                    <a:pt x="236825" y="651888"/>
                  </a:lnTo>
                  <a:lnTo>
                    <a:pt x="283789" y="662377"/>
                  </a:lnTo>
                  <a:lnTo>
                    <a:pt x="332994" y="665988"/>
                  </a:lnTo>
                  <a:lnTo>
                    <a:pt x="6928866" y="665988"/>
                  </a:lnTo>
                  <a:lnTo>
                    <a:pt x="6978070" y="662377"/>
                  </a:lnTo>
                  <a:lnTo>
                    <a:pt x="7025034" y="651888"/>
                  </a:lnTo>
                  <a:lnTo>
                    <a:pt x="7069242" y="635036"/>
                  </a:lnTo>
                  <a:lnTo>
                    <a:pt x="7110179" y="612337"/>
                  </a:lnTo>
                  <a:lnTo>
                    <a:pt x="7147329" y="584306"/>
                  </a:lnTo>
                  <a:lnTo>
                    <a:pt x="7180178" y="551457"/>
                  </a:lnTo>
                  <a:lnTo>
                    <a:pt x="7208209" y="514307"/>
                  </a:lnTo>
                  <a:lnTo>
                    <a:pt x="7230908" y="473370"/>
                  </a:lnTo>
                  <a:lnTo>
                    <a:pt x="7247760" y="429162"/>
                  </a:lnTo>
                  <a:lnTo>
                    <a:pt x="7258249" y="382198"/>
                  </a:lnTo>
                  <a:lnTo>
                    <a:pt x="7261860" y="332993"/>
                  </a:lnTo>
                  <a:lnTo>
                    <a:pt x="7258249" y="283789"/>
                  </a:lnTo>
                  <a:lnTo>
                    <a:pt x="7247760" y="236825"/>
                  </a:lnTo>
                  <a:lnTo>
                    <a:pt x="7230908" y="192617"/>
                  </a:lnTo>
                  <a:lnTo>
                    <a:pt x="7208209" y="151680"/>
                  </a:lnTo>
                  <a:lnTo>
                    <a:pt x="7180178" y="114530"/>
                  </a:lnTo>
                  <a:lnTo>
                    <a:pt x="7147329" y="81681"/>
                  </a:lnTo>
                  <a:lnTo>
                    <a:pt x="7110179" y="53650"/>
                  </a:lnTo>
                  <a:lnTo>
                    <a:pt x="7069242" y="30951"/>
                  </a:lnTo>
                  <a:lnTo>
                    <a:pt x="7025034" y="14099"/>
                  </a:lnTo>
                  <a:lnTo>
                    <a:pt x="6978070" y="3610"/>
                  </a:lnTo>
                  <a:lnTo>
                    <a:pt x="6928866" y="0"/>
                  </a:lnTo>
                  <a:close/>
                </a:path>
              </a:pathLst>
            </a:custGeom>
            <a:solidFill>
              <a:srgbClr val="D2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94485" y="172973"/>
            <a:ext cx="831469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800"/>
              </a:lnSpc>
              <a:spcBef>
                <a:spcPts val="100"/>
              </a:spcBef>
            </a:pPr>
            <a:r>
              <a:rPr sz="1800" b="1" spc="-50" dirty="0">
                <a:latin typeface="Arial"/>
                <a:cs typeface="Arial"/>
              </a:rPr>
              <a:t>Giới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thiệu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60" dirty="0">
                <a:latin typeface="Arial"/>
                <a:cs typeface="Arial"/>
              </a:rPr>
              <a:t>một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số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ứng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dụng </a:t>
            </a:r>
            <a:r>
              <a:rPr sz="1800" b="1" spc="-35" dirty="0">
                <a:latin typeface="Arial"/>
                <a:cs typeface="Arial"/>
              </a:rPr>
              <a:t>công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nghệ thiết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kế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tài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liệu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điện tử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trong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tổ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chức </a:t>
            </a:r>
            <a:r>
              <a:rPr sz="1800" b="1" dirty="0">
                <a:latin typeface="Arial"/>
                <a:cs typeface="Arial"/>
              </a:rPr>
              <a:t>hoạt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động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giáo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dục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cho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trẻ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80" dirty="0">
                <a:latin typeface="Arial"/>
                <a:cs typeface="Arial"/>
              </a:rPr>
              <a:t>mầm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non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1150" y="1599438"/>
            <a:ext cx="656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Ứng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dụng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công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nghệ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thông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FFFFFF"/>
                </a:solidFill>
                <a:latin typeface="Arial"/>
                <a:cs typeface="Arial"/>
              </a:rPr>
              <a:t>tin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trong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105" dirty="0">
                <a:solidFill>
                  <a:srgbClr val="FFFFFF"/>
                </a:solidFill>
                <a:latin typeface="Arial"/>
                <a:cs typeface="Arial"/>
              </a:rPr>
              <a:t>thiết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kế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sách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điện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190" dirty="0">
                <a:solidFill>
                  <a:srgbClr val="FFFFFF"/>
                </a:solidFill>
                <a:latin typeface="Arial"/>
                <a:cs typeface="Arial"/>
              </a:rPr>
              <a:t>tử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0941" y="2338196"/>
            <a:ext cx="3277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Arial"/>
                <a:cs typeface="Arial"/>
              </a:rPr>
              <a:t>Các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bước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thiết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kế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sách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điện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tử: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89533" y="2250948"/>
            <a:ext cx="5403215" cy="3841750"/>
            <a:chOff x="1089533" y="2250948"/>
            <a:chExt cx="5403215" cy="384175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9533" y="2406396"/>
              <a:ext cx="240919" cy="20421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212079" y="2284892"/>
              <a:ext cx="1280160" cy="3808095"/>
            </a:xfrm>
            <a:custGeom>
              <a:avLst/>
              <a:gdLst/>
              <a:ahLst/>
              <a:cxnLst/>
              <a:rect l="l" t="t" r="r" b="b"/>
              <a:pathLst>
                <a:path w="1280160" h="3808095">
                  <a:moveTo>
                    <a:pt x="418474" y="0"/>
                  </a:moveTo>
                  <a:lnTo>
                    <a:pt x="372517" y="4513"/>
                  </a:lnTo>
                  <a:lnTo>
                    <a:pt x="328081" y="13635"/>
                  </a:lnTo>
                  <a:lnTo>
                    <a:pt x="285410" y="27118"/>
                  </a:lnTo>
                  <a:lnTo>
                    <a:pt x="244750" y="44711"/>
                  </a:lnTo>
                  <a:lnTo>
                    <a:pt x="206343" y="66165"/>
                  </a:lnTo>
                  <a:lnTo>
                    <a:pt x="170436" y="91232"/>
                  </a:lnTo>
                  <a:lnTo>
                    <a:pt x="137271" y="119661"/>
                  </a:lnTo>
                  <a:lnTo>
                    <a:pt x="107093" y="151204"/>
                  </a:lnTo>
                  <a:lnTo>
                    <a:pt x="80146" y="185611"/>
                  </a:lnTo>
                  <a:lnTo>
                    <a:pt x="56674" y="222633"/>
                  </a:lnTo>
                  <a:lnTo>
                    <a:pt x="36923" y="262020"/>
                  </a:lnTo>
                  <a:lnTo>
                    <a:pt x="21135" y="303524"/>
                  </a:lnTo>
                  <a:lnTo>
                    <a:pt x="9556" y="346895"/>
                  </a:lnTo>
                  <a:lnTo>
                    <a:pt x="2429" y="391884"/>
                  </a:lnTo>
                  <a:lnTo>
                    <a:pt x="0" y="438241"/>
                  </a:lnTo>
                  <a:lnTo>
                    <a:pt x="3172" y="491149"/>
                  </a:lnTo>
                  <a:lnTo>
                    <a:pt x="12451" y="542113"/>
                  </a:lnTo>
                  <a:lnTo>
                    <a:pt x="27478" y="590793"/>
                  </a:lnTo>
                  <a:lnTo>
                    <a:pt x="47894" y="636853"/>
                  </a:lnTo>
                  <a:lnTo>
                    <a:pt x="73341" y="679954"/>
                  </a:lnTo>
                  <a:lnTo>
                    <a:pt x="103459" y="719758"/>
                  </a:lnTo>
                  <a:lnTo>
                    <a:pt x="137890" y="755928"/>
                  </a:lnTo>
                  <a:lnTo>
                    <a:pt x="176275" y="788126"/>
                  </a:lnTo>
                  <a:lnTo>
                    <a:pt x="216576" y="819716"/>
                  </a:lnTo>
                  <a:lnTo>
                    <a:pt x="254581" y="853612"/>
                  </a:lnTo>
                  <a:lnTo>
                    <a:pt x="290188" y="889710"/>
                  </a:lnTo>
                  <a:lnTo>
                    <a:pt x="323297" y="927907"/>
                  </a:lnTo>
                  <a:lnTo>
                    <a:pt x="353806" y="968101"/>
                  </a:lnTo>
                  <a:lnTo>
                    <a:pt x="381613" y="1010188"/>
                  </a:lnTo>
                  <a:lnTo>
                    <a:pt x="406618" y="1054066"/>
                  </a:lnTo>
                  <a:lnTo>
                    <a:pt x="428719" y="1099631"/>
                  </a:lnTo>
                  <a:lnTo>
                    <a:pt x="447815" y="1146782"/>
                  </a:lnTo>
                  <a:lnTo>
                    <a:pt x="463804" y="1195415"/>
                  </a:lnTo>
                  <a:lnTo>
                    <a:pt x="481239" y="1264601"/>
                  </a:lnTo>
                  <a:lnTo>
                    <a:pt x="490250" y="1311315"/>
                  </a:lnTo>
                  <a:lnTo>
                    <a:pt x="496499" y="1358397"/>
                  </a:lnTo>
                  <a:lnTo>
                    <a:pt x="499934" y="1405701"/>
                  </a:lnTo>
                  <a:lnTo>
                    <a:pt x="500503" y="1453080"/>
                  </a:lnTo>
                  <a:lnTo>
                    <a:pt x="498154" y="1500387"/>
                  </a:lnTo>
                  <a:lnTo>
                    <a:pt x="492836" y="1547476"/>
                  </a:lnTo>
                  <a:lnTo>
                    <a:pt x="484494" y="1594200"/>
                  </a:lnTo>
                  <a:lnTo>
                    <a:pt x="473079" y="1640413"/>
                  </a:lnTo>
                  <a:lnTo>
                    <a:pt x="458537" y="1685969"/>
                  </a:lnTo>
                  <a:lnTo>
                    <a:pt x="440817" y="1730720"/>
                  </a:lnTo>
                  <a:lnTo>
                    <a:pt x="425424" y="1771925"/>
                  </a:lnTo>
                  <a:lnTo>
                    <a:pt x="413972" y="1814905"/>
                  </a:lnTo>
                  <a:lnTo>
                    <a:pt x="406830" y="1859289"/>
                  </a:lnTo>
                  <a:lnTo>
                    <a:pt x="404368" y="1904710"/>
                  </a:lnTo>
                  <a:lnTo>
                    <a:pt x="406830" y="1950203"/>
                  </a:lnTo>
                  <a:lnTo>
                    <a:pt x="413972" y="1994626"/>
                  </a:lnTo>
                  <a:lnTo>
                    <a:pt x="425424" y="2037619"/>
                  </a:lnTo>
                  <a:lnTo>
                    <a:pt x="440817" y="2078827"/>
                  </a:lnTo>
                  <a:lnTo>
                    <a:pt x="458537" y="2123105"/>
                  </a:lnTo>
                  <a:lnTo>
                    <a:pt x="473079" y="2168283"/>
                  </a:lnTo>
                  <a:lnTo>
                    <a:pt x="484494" y="2214212"/>
                  </a:lnTo>
                  <a:lnTo>
                    <a:pt x="492836" y="2260748"/>
                  </a:lnTo>
                  <a:lnTo>
                    <a:pt x="498154" y="2307742"/>
                  </a:lnTo>
                  <a:lnTo>
                    <a:pt x="500503" y="2355050"/>
                  </a:lnTo>
                  <a:lnTo>
                    <a:pt x="499934" y="2402523"/>
                  </a:lnTo>
                  <a:lnTo>
                    <a:pt x="496499" y="2450016"/>
                  </a:lnTo>
                  <a:lnTo>
                    <a:pt x="490250" y="2497381"/>
                  </a:lnTo>
                  <a:lnTo>
                    <a:pt x="481239" y="2544473"/>
                  </a:lnTo>
                  <a:lnTo>
                    <a:pt x="463804" y="2614132"/>
                  </a:lnTo>
                  <a:lnTo>
                    <a:pt x="448308" y="2662713"/>
                  </a:lnTo>
                  <a:lnTo>
                    <a:pt x="429499" y="2709732"/>
                  </a:lnTo>
                  <a:lnTo>
                    <a:pt x="407514" y="2755121"/>
                  </a:lnTo>
                  <a:lnTo>
                    <a:pt x="382491" y="2798810"/>
                  </a:lnTo>
                  <a:lnTo>
                    <a:pt x="354568" y="2840731"/>
                  </a:lnTo>
                  <a:lnTo>
                    <a:pt x="323882" y="2880816"/>
                  </a:lnTo>
                  <a:lnTo>
                    <a:pt x="290572" y="2918996"/>
                  </a:lnTo>
                  <a:lnTo>
                    <a:pt x="254776" y="2955203"/>
                  </a:lnTo>
                  <a:lnTo>
                    <a:pt x="216631" y="2989367"/>
                  </a:lnTo>
                  <a:lnTo>
                    <a:pt x="176275" y="3021421"/>
                  </a:lnTo>
                  <a:lnTo>
                    <a:pt x="137890" y="3052993"/>
                  </a:lnTo>
                  <a:lnTo>
                    <a:pt x="103459" y="3088717"/>
                  </a:lnTo>
                  <a:lnTo>
                    <a:pt x="73341" y="3128253"/>
                  </a:lnTo>
                  <a:lnTo>
                    <a:pt x="47894" y="3171263"/>
                  </a:lnTo>
                  <a:lnTo>
                    <a:pt x="27478" y="3217411"/>
                  </a:lnTo>
                  <a:lnTo>
                    <a:pt x="12451" y="3266357"/>
                  </a:lnTo>
                  <a:lnTo>
                    <a:pt x="3172" y="3317763"/>
                  </a:lnTo>
                  <a:lnTo>
                    <a:pt x="0" y="3371293"/>
                  </a:lnTo>
                  <a:lnTo>
                    <a:pt x="2429" y="3417635"/>
                  </a:lnTo>
                  <a:lnTo>
                    <a:pt x="9556" y="3462568"/>
                  </a:lnTo>
                  <a:lnTo>
                    <a:pt x="21135" y="3505849"/>
                  </a:lnTo>
                  <a:lnTo>
                    <a:pt x="36923" y="3547233"/>
                  </a:lnTo>
                  <a:lnTo>
                    <a:pt x="56674" y="3586477"/>
                  </a:lnTo>
                  <a:lnTo>
                    <a:pt x="80146" y="3623337"/>
                  </a:lnTo>
                  <a:lnTo>
                    <a:pt x="107093" y="3657571"/>
                  </a:lnTo>
                  <a:lnTo>
                    <a:pt x="137271" y="3688933"/>
                  </a:lnTo>
                  <a:lnTo>
                    <a:pt x="170436" y="3717180"/>
                  </a:lnTo>
                  <a:lnTo>
                    <a:pt x="206343" y="3742069"/>
                  </a:lnTo>
                  <a:lnTo>
                    <a:pt x="244750" y="3763356"/>
                  </a:lnTo>
                  <a:lnTo>
                    <a:pt x="285410" y="3780798"/>
                  </a:lnTo>
                  <a:lnTo>
                    <a:pt x="328081" y="3794150"/>
                  </a:lnTo>
                  <a:lnTo>
                    <a:pt x="372517" y="3803169"/>
                  </a:lnTo>
                  <a:lnTo>
                    <a:pt x="418474" y="3807611"/>
                  </a:lnTo>
                  <a:lnTo>
                    <a:pt x="465709" y="3807233"/>
                  </a:lnTo>
                  <a:lnTo>
                    <a:pt x="512615" y="3801811"/>
                  </a:lnTo>
                  <a:lnTo>
                    <a:pt x="557904" y="3791467"/>
                  </a:lnTo>
                  <a:lnTo>
                    <a:pt x="601302" y="3776490"/>
                  </a:lnTo>
                  <a:lnTo>
                    <a:pt x="642535" y="3757169"/>
                  </a:lnTo>
                  <a:lnTo>
                    <a:pt x="681332" y="3733792"/>
                  </a:lnTo>
                  <a:lnTo>
                    <a:pt x="717418" y="3706647"/>
                  </a:lnTo>
                  <a:lnTo>
                    <a:pt x="750522" y="3676025"/>
                  </a:lnTo>
                  <a:lnTo>
                    <a:pt x="780369" y="3642212"/>
                  </a:lnTo>
                  <a:lnTo>
                    <a:pt x="806688" y="3605497"/>
                  </a:lnTo>
                  <a:lnTo>
                    <a:pt x="829204" y="3566170"/>
                  </a:lnTo>
                  <a:lnTo>
                    <a:pt x="847646" y="3524518"/>
                  </a:lnTo>
                  <a:lnTo>
                    <a:pt x="861740" y="3480830"/>
                  </a:lnTo>
                  <a:lnTo>
                    <a:pt x="871213" y="3435395"/>
                  </a:lnTo>
                  <a:lnTo>
                    <a:pt x="875792" y="3388501"/>
                  </a:lnTo>
                  <a:lnTo>
                    <a:pt x="875432" y="3347299"/>
                  </a:lnTo>
                  <a:lnTo>
                    <a:pt x="871489" y="3306993"/>
                  </a:lnTo>
                  <a:lnTo>
                    <a:pt x="863951" y="3267772"/>
                  </a:lnTo>
                  <a:lnTo>
                    <a:pt x="852805" y="3229828"/>
                  </a:lnTo>
                  <a:lnTo>
                    <a:pt x="837712" y="3180362"/>
                  </a:lnTo>
                  <a:lnTo>
                    <a:pt x="825689" y="3130199"/>
                  </a:lnTo>
                  <a:lnTo>
                    <a:pt x="816831" y="3079497"/>
                  </a:lnTo>
                  <a:lnTo>
                    <a:pt x="811234" y="3028416"/>
                  </a:lnTo>
                  <a:lnTo>
                    <a:pt x="808994" y="2977115"/>
                  </a:lnTo>
                  <a:lnTo>
                    <a:pt x="810208" y="2925752"/>
                  </a:lnTo>
                  <a:lnTo>
                    <a:pt x="814971" y="2874486"/>
                  </a:lnTo>
                  <a:lnTo>
                    <a:pt x="823381" y="2823476"/>
                  </a:lnTo>
                  <a:lnTo>
                    <a:pt x="835533" y="2772882"/>
                  </a:lnTo>
                  <a:lnTo>
                    <a:pt x="877697" y="2621752"/>
                  </a:lnTo>
                  <a:lnTo>
                    <a:pt x="893237" y="2572580"/>
                  </a:lnTo>
                  <a:lnTo>
                    <a:pt x="911728" y="2524602"/>
                  </a:lnTo>
                  <a:lnTo>
                    <a:pt x="933139" y="2478021"/>
                  </a:lnTo>
                  <a:lnTo>
                    <a:pt x="957438" y="2433042"/>
                  </a:lnTo>
                  <a:lnTo>
                    <a:pt x="984593" y="2389870"/>
                  </a:lnTo>
                  <a:lnTo>
                    <a:pt x="1014574" y="2348711"/>
                  </a:lnTo>
                  <a:lnTo>
                    <a:pt x="1047349" y="2309769"/>
                  </a:lnTo>
                  <a:lnTo>
                    <a:pt x="1082887" y="2273248"/>
                  </a:lnTo>
                  <a:lnTo>
                    <a:pt x="1121156" y="2239355"/>
                  </a:lnTo>
                  <a:lnTo>
                    <a:pt x="1156028" y="2207417"/>
                  </a:lnTo>
                  <a:lnTo>
                    <a:pt x="1187201" y="2171999"/>
                  </a:lnTo>
                  <a:lnTo>
                    <a:pt x="1214384" y="2133393"/>
                  </a:lnTo>
                  <a:lnTo>
                    <a:pt x="1237281" y="2091892"/>
                  </a:lnTo>
                  <a:lnTo>
                    <a:pt x="1255601" y="2047789"/>
                  </a:lnTo>
                  <a:lnTo>
                    <a:pt x="1269049" y="2001378"/>
                  </a:lnTo>
                  <a:lnTo>
                    <a:pt x="1277333" y="1952953"/>
                  </a:lnTo>
                  <a:lnTo>
                    <a:pt x="1280160" y="1902805"/>
                  </a:lnTo>
                  <a:lnTo>
                    <a:pt x="1277333" y="1852699"/>
                  </a:lnTo>
                  <a:lnTo>
                    <a:pt x="1269049" y="1804304"/>
                  </a:lnTo>
                  <a:lnTo>
                    <a:pt x="1255601" y="1757916"/>
                  </a:lnTo>
                  <a:lnTo>
                    <a:pt x="1237281" y="1713829"/>
                  </a:lnTo>
                  <a:lnTo>
                    <a:pt x="1214384" y="1672337"/>
                  </a:lnTo>
                  <a:lnTo>
                    <a:pt x="1187201" y="1633735"/>
                  </a:lnTo>
                  <a:lnTo>
                    <a:pt x="1156028" y="1598319"/>
                  </a:lnTo>
                  <a:lnTo>
                    <a:pt x="1121156" y="1566382"/>
                  </a:lnTo>
                  <a:lnTo>
                    <a:pt x="1082887" y="1532488"/>
                  </a:lnTo>
                  <a:lnTo>
                    <a:pt x="1047349" y="1495968"/>
                  </a:lnTo>
                  <a:lnTo>
                    <a:pt x="1014574" y="1457025"/>
                  </a:lnTo>
                  <a:lnTo>
                    <a:pt x="984593" y="1415866"/>
                  </a:lnTo>
                  <a:lnTo>
                    <a:pt x="957438" y="1372694"/>
                  </a:lnTo>
                  <a:lnTo>
                    <a:pt x="933139" y="1327716"/>
                  </a:lnTo>
                  <a:lnTo>
                    <a:pt x="911728" y="1281135"/>
                  </a:lnTo>
                  <a:lnTo>
                    <a:pt x="893237" y="1233156"/>
                  </a:lnTo>
                  <a:lnTo>
                    <a:pt x="877697" y="1183985"/>
                  </a:lnTo>
                  <a:lnTo>
                    <a:pt x="835533" y="1032855"/>
                  </a:lnTo>
                  <a:lnTo>
                    <a:pt x="823381" y="982824"/>
                  </a:lnTo>
                  <a:lnTo>
                    <a:pt x="814971" y="932238"/>
                  </a:lnTo>
                  <a:lnTo>
                    <a:pt x="810208" y="881254"/>
                  </a:lnTo>
                  <a:lnTo>
                    <a:pt x="808994" y="830032"/>
                  </a:lnTo>
                  <a:lnTo>
                    <a:pt x="811234" y="778731"/>
                  </a:lnTo>
                  <a:lnTo>
                    <a:pt x="816831" y="727509"/>
                  </a:lnTo>
                  <a:lnTo>
                    <a:pt x="825689" y="676525"/>
                  </a:lnTo>
                  <a:lnTo>
                    <a:pt x="837712" y="625939"/>
                  </a:lnTo>
                  <a:lnTo>
                    <a:pt x="852805" y="575909"/>
                  </a:lnTo>
                  <a:lnTo>
                    <a:pt x="863951" y="537959"/>
                  </a:lnTo>
                  <a:lnTo>
                    <a:pt x="871489" y="498724"/>
                  </a:lnTo>
                  <a:lnTo>
                    <a:pt x="875432" y="458394"/>
                  </a:lnTo>
                  <a:lnTo>
                    <a:pt x="875792" y="417159"/>
                  </a:lnTo>
                  <a:lnTo>
                    <a:pt x="871213" y="370682"/>
                  </a:lnTo>
                  <a:lnTo>
                    <a:pt x="861740" y="325656"/>
                  </a:lnTo>
                  <a:lnTo>
                    <a:pt x="847646" y="282360"/>
                  </a:lnTo>
                  <a:lnTo>
                    <a:pt x="829204" y="241074"/>
                  </a:lnTo>
                  <a:lnTo>
                    <a:pt x="806688" y="202078"/>
                  </a:lnTo>
                  <a:lnTo>
                    <a:pt x="780369" y="165652"/>
                  </a:lnTo>
                  <a:lnTo>
                    <a:pt x="750522" y="132075"/>
                  </a:lnTo>
                  <a:lnTo>
                    <a:pt x="717418" y="101628"/>
                  </a:lnTo>
                  <a:lnTo>
                    <a:pt x="681332" y="74591"/>
                  </a:lnTo>
                  <a:lnTo>
                    <a:pt x="642535" y="51243"/>
                  </a:lnTo>
                  <a:lnTo>
                    <a:pt x="601302" y="31865"/>
                  </a:lnTo>
                  <a:lnTo>
                    <a:pt x="557904" y="16735"/>
                  </a:lnTo>
                  <a:lnTo>
                    <a:pt x="512615" y="6135"/>
                  </a:lnTo>
                  <a:lnTo>
                    <a:pt x="465709" y="345"/>
                  </a:lnTo>
                  <a:lnTo>
                    <a:pt x="418474" y="0"/>
                  </a:lnTo>
                  <a:close/>
                </a:path>
              </a:pathLst>
            </a:custGeom>
            <a:solidFill>
              <a:srgbClr val="EFE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82184" y="2250948"/>
              <a:ext cx="528955" cy="527685"/>
            </a:xfrm>
            <a:custGeom>
              <a:avLst/>
              <a:gdLst/>
              <a:ahLst/>
              <a:cxnLst/>
              <a:rect l="l" t="t" r="r" b="b"/>
              <a:pathLst>
                <a:path w="528954" h="527685">
                  <a:moveTo>
                    <a:pt x="264413" y="0"/>
                  </a:moveTo>
                  <a:lnTo>
                    <a:pt x="216880" y="4245"/>
                  </a:lnTo>
                  <a:lnTo>
                    <a:pt x="172144" y="16488"/>
                  </a:lnTo>
                  <a:lnTo>
                    <a:pt x="130951" y="35983"/>
                  </a:lnTo>
                  <a:lnTo>
                    <a:pt x="94047" y="61988"/>
                  </a:lnTo>
                  <a:lnTo>
                    <a:pt x="62180" y="93760"/>
                  </a:lnTo>
                  <a:lnTo>
                    <a:pt x="36096" y="130555"/>
                  </a:lnTo>
                  <a:lnTo>
                    <a:pt x="16540" y="171631"/>
                  </a:lnTo>
                  <a:lnTo>
                    <a:pt x="4259" y="216244"/>
                  </a:lnTo>
                  <a:lnTo>
                    <a:pt x="0" y="263651"/>
                  </a:lnTo>
                  <a:lnTo>
                    <a:pt x="4259" y="311059"/>
                  </a:lnTo>
                  <a:lnTo>
                    <a:pt x="16540" y="355672"/>
                  </a:lnTo>
                  <a:lnTo>
                    <a:pt x="36096" y="396747"/>
                  </a:lnTo>
                  <a:lnTo>
                    <a:pt x="62180" y="433543"/>
                  </a:lnTo>
                  <a:lnTo>
                    <a:pt x="94047" y="465315"/>
                  </a:lnTo>
                  <a:lnTo>
                    <a:pt x="130951" y="491320"/>
                  </a:lnTo>
                  <a:lnTo>
                    <a:pt x="172144" y="510815"/>
                  </a:lnTo>
                  <a:lnTo>
                    <a:pt x="216880" y="523058"/>
                  </a:lnTo>
                  <a:lnTo>
                    <a:pt x="264413" y="527303"/>
                  </a:lnTo>
                  <a:lnTo>
                    <a:pt x="311947" y="523058"/>
                  </a:lnTo>
                  <a:lnTo>
                    <a:pt x="356683" y="510815"/>
                  </a:lnTo>
                  <a:lnTo>
                    <a:pt x="397876" y="491320"/>
                  </a:lnTo>
                  <a:lnTo>
                    <a:pt x="434780" y="465315"/>
                  </a:lnTo>
                  <a:lnTo>
                    <a:pt x="466647" y="433543"/>
                  </a:lnTo>
                  <a:lnTo>
                    <a:pt x="492731" y="396748"/>
                  </a:lnTo>
                  <a:lnTo>
                    <a:pt x="512287" y="355672"/>
                  </a:lnTo>
                  <a:lnTo>
                    <a:pt x="524568" y="311059"/>
                  </a:lnTo>
                  <a:lnTo>
                    <a:pt x="528827" y="263651"/>
                  </a:lnTo>
                  <a:lnTo>
                    <a:pt x="524568" y="216244"/>
                  </a:lnTo>
                  <a:lnTo>
                    <a:pt x="512287" y="171631"/>
                  </a:lnTo>
                  <a:lnTo>
                    <a:pt x="492731" y="130556"/>
                  </a:lnTo>
                  <a:lnTo>
                    <a:pt x="466647" y="93760"/>
                  </a:lnTo>
                  <a:lnTo>
                    <a:pt x="434780" y="61988"/>
                  </a:lnTo>
                  <a:lnTo>
                    <a:pt x="397876" y="35983"/>
                  </a:lnTo>
                  <a:lnTo>
                    <a:pt x="356683" y="16488"/>
                  </a:lnTo>
                  <a:lnTo>
                    <a:pt x="311947" y="4245"/>
                  </a:lnTo>
                  <a:lnTo>
                    <a:pt x="264413" y="0"/>
                  </a:lnTo>
                  <a:close/>
                </a:path>
              </a:pathLst>
            </a:custGeom>
            <a:solidFill>
              <a:srgbClr val="DF7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33999" y="2301240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19">
                  <a:moveTo>
                    <a:pt x="213360" y="0"/>
                  </a:moveTo>
                  <a:lnTo>
                    <a:pt x="164432" y="5633"/>
                  </a:lnTo>
                  <a:lnTo>
                    <a:pt x="119520" y="21682"/>
                  </a:lnTo>
                  <a:lnTo>
                    <a:pt x="79905" y="46866"/>
                  </a:lnTo>
                  <a:lnTo>
                    <a:pt x="46866" y="79905"/>
                  </a:lnTo>
                  <a:lnTo>
                    <a:pt x="21682" y="119520"/>
                  </a:lnTo>
                  <a:lnTo>
                    <a:pt x="5633" y="164432"/>
                  </a:lnTo>
                  <a:lnTo>
                    <a:pt x="0" y="213360"/>
                  </a:lnTo>
                  <a:lnTo>
                    <a:pt x="5633" y="262287"/>
                  </a:lnTo>
                  <a:lnTo>
                    <a:pt x="21682" y="307199"/>
                  </a:lnTo>
                  <a:lnTo>
                    <a:pt x="46866" y="346814"/>
                  </a:lnTo>
                  <a:lnTo>
                    <a:pt x="79905" y="379853"/>
                  </a:lnTo>
                  <a:lnTo>
                    <a:pt x="119520" y="405037"/>
                  </a:lnTo>
                  <a:lnTo>
                    <a:pt x="164432" y="421086"/>
                  </a:lnTo>
                  <a:lnTo>
                    <a:pt x="213360" y="426720"/>
                  </a:lnTo>
                  <a:lnTo>
                    <a:pt x="262287" y="421086"/>
                  </a:lnTo>
                  <a:lnTo>
                    <a:pt x="307199" y="405037"/>
                  </a:lnTo>
                  <a:lnTo>
                    <a:pt x="346814" y="379853"/>
                  </a:lnTo>
                  <a:lnTo>
                    <a:pt x="379853" y="346814"/>
                  </a:lnTo>
                  <a:lnTo>
                    <a:pt x="405037" y="307199"/>
                  </a:lnTo>
                  <a:lnTo>
                    <a:pt x="421086" y="262287"/>
                  </a:lnTo>
                  <a:lnTo>
                    <a:pt x="426720" y="213360"/>
                  </a:lnTo>
                  <a:lnTo>
                    <a:pt x="421086" y="164432"/>
                  </a:lnTo>
                  <a:lnTo>
                    <a:pt x="405037" y="119520"/>
                  </a:lnTo>
                  <a:lnTo>
                    <a:pt x="379853" y="79905"/>
                  </a:lnTo>
                  <a:lnTo>
                    <a:pt x="346814" y="46866"/>
                  </a:lnTo>
                  <a:lnTo>
                    <a:pt x="307199" y="21682"/>
                  </a:lnTo>
                  <a:lnTo>
                    <a:pt x="262287" y="5633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89626" y="2340305"/>
            <a:ext cx="3149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DF7C55"/>
                </a:solidFill>
                <a:latin typeface="Arial"/>
                <a:cs typeface="Arial"/>
              </a:rPr>
              <a:t>01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12509" y="2344369"/>
            <a:ext cx="482346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5" dirty="0">
                <a:latin typeface="Arial"/>
                <a:cs typeface="Arial"/>
              </a:rPr>
              <a:t>Xác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định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5" dirty="0">
                <a:latin typeface="Arial"/>
                <a:cs typeface="Arial"/>
              </a:rPr>
              <a:t>mục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tiêu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của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65" dirty="0">
                <a:latin typeface="Arial"/>
                <a:cs typeface="Arial"/>
              </a:rPr>
              <a:t>nội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60" dirty="0">
                <a:latin typeface="Arial"/>
                <a:cs typeface="Arial"/>
              </a:rPr>
              <a:t>dung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cần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xây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105" dirty="0">
                <a:latin typeface="Arial"/>
                <a:cs typeface="Arial"/>
              </a:rPr>
              <a:t>dựng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Sách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0" dirty="0" err="1">
                <a:latin typeface="Arial"/>
                <a:cs typeface="Arial"/>
              </a:rPr>
              <a:t>điện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 err="1">
                <a:latin typeface="Arial"/>
                <a:cs typeface="Arial"/>
              </a:rPr>
              <a:t>t</a:t>
            </a:r>
            <a:r>
              <a:rPr lang="en-US" sz="1400" spc="-25" dirty="0" err="1">
                <a:latin typeface="Arial"/>
                <a:cs typeface="Arial"/>
              </a:rPr>
              <a:t>ử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88608" y="3016121"/>
            <a:ext cx="272679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Roboto"/>
                <a:cs typeface="Roboto"/>
              </a:rPr>
              <a:t>Xây</a:t>
            </a:r>
            <a:r>
              <a:rPr sz="1400" spc="-2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dựng</a:t>
            </a:r>
            <a:r>
              <a:rPr sz="1400" spc="-2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kịch</a:t>
            </a:r>
            <a:r>
              <a:rPr sz="1400" spc="-1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bản</a:t>
            </a:r>
            <a:r>
              <a:rPr sz="1400" spc="-2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Sách</a:t>
            </a:r>
            <a:r>
              <a:rPr sz="1400" spc="-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điện</a:t>
            </a:r>
            <a:r>
              <a:rPr sz="1400" spc="-25" dirty="0">
                <a:latin typeface="Roboto"/>
                <a:cs typeface="Roboto"/>
              </a:rPr>
              <a:t> tử</a:t>
            </a:r>
            <a:endParaRPr sz="1400" dirty="0">
              <a:latin typeface="Roboto"/>
              <a:cs typeface="Robo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71284" y="3711321"/>
            <a:ext cx="36309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Roboto"/>
                <a:cs typeface="Roboto"/>
              </a:rPr>
              <a:t>Lựa</a:t>
            </a:r>
            <a:r>
              <a:rPr sz="1400" spc="-3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chọn tư</a:t>
            </a:r>
            <a:r>
              <a:rPr sz="1400" spc="-2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liệu</a:t>
            </a:r>
            <a:r>
              <a:rPr sz="1400" spc="-1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cần</a:t>
            </a:r>
            <a:r>
              <a:rPr sz="1400" spc="-3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thiết cho</a:t>
            </a:r>
            <a:r>
              <a:rPr sz="1400" spc="-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từng</a:t>
            </a:r>
            <a:r>
              <a:rPr sz="1400" spc="-3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hoạt</a:t>
            </a:r>
            <a:r>
              <a:rPr sz="1400" spc="-10" dirty="0">
                <a:latin typeface="Roboto"/>
                <a:cs typeface="Roboto"/>
              </a:rPr>
              <a:t> </a:t>
            </a:r>
            <a:r>
              <a:rPr sz="1400" spc="-20" dirty="0">
                <a:latin typeface="Roboto"/>
                <a:cs typeface="Roboto"/>
              </a:rPr>
              <a:t>động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44234" y="4452620"/>
            <a:ext cx="360870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Roboto"/>
                <a:cs typeface="Roboto"/>
              </a:rPr>
              <a:t>Thiết</a:t>
            </a:r>
            <a:r>
              <a:rPr sz="1400" spc="-1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kế</a:t>
            </a:r>
            <a:r>
              <a:rPr sz="1400" spc="-1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Sách</a:t>
            </a:r>
            <a:r>
              <a:rPr sz="1400" spc="-2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điện</a:t>
            </a:r>
            <a:r>
              <a:rPr sz="1400" spc="-2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tử</a:t>
            </a:r>
            <a:r>
              <a:rPr sz="1400" spc="-1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(Dành</a:t>
            </a:r>
            <a:r>
              <a:rPr sz="1400" spc="-3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cho các</a:t>
            </a:r>
            <a:r>
              <a:rPr sz="1400" spc="-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kỹ</a:t>
            </a:r>
            <a:r>
              <a:rPr sz="1400" spc="-10" dirty="0">
                <a:latin typeface="Roboto"/>
                <a:cs typeface="Roboto"/>
              </a:rPr>
              <a:t> thuật)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588508" y="2880360"/>
            <a:ext cx="527685" cy="527685"/>
            <a:chOff x="5588508" y="2880360"/>
            <a:chExt cx="527685" cy="527685"/>
          </a:xfrm>
        </p:grpSpPr>
        <p:sp>
          <p:nvSpPr>
            <p:cNvPr id="23" name="object 23"/>
            <p:cNvSpPr/>
            <p:nvPr/>
          </p:nvSpPr>
          <p:spPr>
            <a:xfrm>
              <a:off x="5588508" y="2880360"/>
              <a:ext cx="527685" cy="527685"/>
            </a:xfrm>
            <a:custGeom>
              <a:avLst/>
              <a:gdLst/>
              <a:ahLst/>
              <a:cxnLst/>
              <a:rect l="l" t="t" r="r" b="b"/>
              <a:pathLst>
                <a:path w="527685" h="527685">
                  <a:moveTo>
                    <a:pt x="263651" y="0"/>
                  </a:moveTo>
                  <a:lnTo>
                    <a:pt x="216244" y="4245"/>
                  </a:lnTo>
                  <a:lnTo>
                    <a:pt x="171631" y="16488"/>
                  </a:lnTo>
                  <a:lnTo>
                    <a:pt x="130556" y="35983"/>
                  </a:lnTo>
                  <a:lnTo>
                    <a:pt x="93760" y="61988"/>
                  </a:lnTo>
                  <a:lnTo>
                    <a:pt x="61988" y="93760"/>
                  </a:lnTo>
                  <a:lnTo>
                    <a:pt x="35983" y="130555"/>
                  </a:lnTo>
                  <a:lnTo>
                    <a:pt x="16488" y="171631"/>
                  </a:lnTo>
                  <a:lnTo>
                    <a:pt x="4245" y="216244"/>
                  </a:lnTo>
                  <a:lnTo>
                    <a:pt x="0" y="263651"/>
                  </a:lnTo>
                  <a:lnTo>
                    <a:pt x="4245" y="311059"/>
                  </a:lnTo>
                  <a:lnTo>
                    <a:pt x="16488" y="355672"/>
                  </a:lnTo>
                  <a:lnTo>
                    <a:pt x="35983" y="396747"/>
                  </a:lnTo>
                  <a:lnTo>
                    <a:pt x="61988" y="433543"/>
                  </a:lnTo>
                  <a:lnTo>
                    <a:pt x="93760" y="465315"/>
                  </a:lnTo>
                  <a:lnTo>
                    <a:pt x="130555" y="491320"/>
                  </a:lnTo>
                  <a:lnTo>
                    <a:pt x="171631" y="510815"/>
                  </a:lnTo>
                  <a:lnTo>
                    <a:pt x="216244" y="523058"/>
                  </a:lnTo>
                  <a:lnTo>
                    <a:pt x="263651" y="527303"/>
                  </a:lnTo>
                  <a:lnTo>
                    <a:pt x="311059" y="523058"/>
                  </a:lnTo>
                  <a:lnTo>
                    <a:pt x="355672" y="510815"/>
                  </a:lnTo>
                  <a:lnTo>
                    <a:pt x="396747" y="491320"/>
                  </a:lnTo>
                  <a:lnTo>
                    <a:pt x="433543" y="465315"/>
                  </a:lnTo>
                  <a:lnTo>
                    <a:pt x="465315" y="433543"/>
                  </a:lnTo>
                  <a:lnTo>
                    <a:pt x="491320" y="396747"/>
                  </a:lnTo>
                  <a:lnTo>
                    <a:pt x="510815" y="355672"/>
                  </a:lnTo>
                  <a:lnTo>
                    <a:pt x="523058" y="311059"/>
                  </a:lnTo>
                  <a:lnTo>
                    <a:pt x="527303" y="263651"/>
                  </a:lnTo>
                  <a:lnTo>
                    <a:pt x="523058" y="216244"/>
                  </a:lnTo>
                  <a:lnTo>
                    <a:pt x="510815" y="171631"/>
                  </a:lnTo>
                  <a:lnTo>
                    <a:pt x="491320" y="130556"/>
                  </a:lnTo>
                  <a:lnTo>
                    <a:pt x="465315" y="93760"/>
                  </a:lnTo>
                  <a:lnTo>
                    <a:pt x="433543" y="61988"/>
                  </a:lnTo>
                  <a:lnTo>
                    <a:pt x="396747" y="35983"/>
                  </a:lnTo>
                  <a:lnTo>
                    <a:pt x="355672" y="16488"/>
                  </a:lnTo>
                  <a:lnTo>
                    <a:pt x="311059" y="4245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DF7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38800" y="2930652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20">
                  <a:moveTo>
                    <a:pt x="213360" y="0"/>
                  </a:moveTo>
                  <a:lnTo>
                    <a:pt x="164432" y="5633"/>
                  </a:lnTo>
                  <a:lnTo>
                    <a:pt x="119520" y="21682"/>
                  </a:lnTo>
                  <a:lnTo>
                    <a:pt x="79905" y="46866"/>
                  </a:lnTo>
                  <a:lnTo>
                    <a:pt x="46866" y="79905"/>
                  </a:lnTo>
                  <a:lnTo>
                    <a:pt x="21682" y="119520"/>
                  </a:lnTo>
                  <a:lnTo>
                    <a:pt x="5633" y="164432"/>
                  </a:lnTo>
                  <a:lnTo>
                    <a:pt x="0" y="213360"/>
                  </a:lnTo>
                  <a:lnTo>
                    <a:pt x="5633" y="262287"/>
                  </a:lnTo>
                  <a:lnTo>
                    <a:pt x="21682" y="307199"/>
                  </a:lnTo>
                  <a:lnTo>
                    <a:pt x="46866" y="346814"/>
                  </a:lnTo>
                  <a:lnTo>
                    <a:pt x="79905" y="379853"/>
                  </a:lnTo>
                  <a:lnTo>
                    <a:pt x="119520" y="405037"/>
                  </a:lnTo>
                  <a:lnTo>
                    <a:pt x="164432" y="421086"/>
                  </a:lnTo>
                  <a:lnTo>
                    <a:pt x="213360" y="426720"/>
                  </a:lnTo>
                  <a:lnTo>
                    <a:pt x="262287" y="421086"/>
                  </a:lnTo>
                  <a:lnTo>
                    <a:pt x="307199" y="405037"/>
                  </a:lnTo>
                  <a:lnTo>
                    <a:pt x="346814" y="379853"/>
                  </a:lnTo>
                  <a:lnTo>
                    <a:pt x="379853" y="346814"/>
                  </a:lnTo>
                  <a:lnTo>
                    <a:pt x="405037" y="307199"/>
                  </a:lnTo>
                  <a:lnTo>
                    <a:pt x="421086" y="262287"/>
                  </a:lnTo>
                  <a:lnTo>
                    <a:pt x="426720" y="213360"/>
                  </a:lnTo>
                  <a:lnTo>
                    <a:pt x="421086" y="164432"/>
                  </a:lnTo>
                  <a:lnTo>
                    <a:pt x="405037" y="119520"/>
                  </a:lnTo>
                  <a:lnTo>
                    <a:pt x="379853" y="79905"/>
                  </a:lnTo>
                  <a:lnTo>
                    <a:pt x="346814" y="46866"/>
                  </a:lnTo>
                  <a:lnTo>
                    <a:pt x="307199" y="21682"/>
                  </a:lnTo>
                  <a:lnTo>
                    <a:pt x="262287" y="5633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694934" y="2970402"/>
            <a:ext cx="314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DF7C55"/>
                </a:solidFill>
                <a:latin typeface="Arial"/>
                <a:cs typeface="Arial"/>
              </a:rPr>
              <a:t>02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864352" y="3553967"/>
            <a:ext cx="527685" cy="528955"/>
            <a:chOff x="5864352" y="3553967"/>
            <a:chExt cx="527685" cy="528955"/>
          </a:xfrm>
        </p:grpSpPr>
        <p:sp>
          <p:nvSpPr>
            <p:cNvPr id="27" name="object 27"/>
            <p:cNvSpPr/>
            <p:nvPr/>
          </p:nvSpPr>
          <p:spPr>
            <a:xfrm>
              <a:off x="5864352" y="3553967"/>
              <a:ext cx="527685" cy="528955"/>
            </a:xfrm>
            <a:custGeom>
              <a:avLst/>
              <a:gdLst/>
              <a:ahLst/>
              <a:cxnLst/>
              <a:rect l="l" t="t" r="r" b="b"/>
              <a:pathLst>
                <a:path w="527685" h="528954">
                  <a:moveTo>
                    <a:pt x="263651" y="0"/>
                  </a:moveTo>
                  <a:lnTo>
                    <a:pt x="216244" y="4259"/>
                  </a:lnTo>
                  <a:lnTo>
                    <a:pt x="171631" y="16540"/>
                  </a:lnTo>
                  <a:lnTo>
                    <a:pt x="130556" y="36096"/>
                  </a:lnTo>
                  <a:lnTo>
                    <a:pt x="93760" y="62180"/>
                  </a:lnTo>
                  <a:lnTo>
                    <a:pt x="61988" y="94047"/>
                  </a:lnTo>
                  <a:lnTo>
                    <a:pt x="35983" y="130951"/>
                  </a:lnTo>
                  <a:lnTo>
                    <a:pt x="16488" y="172144"/>
                  </a:lnTo>
                  <a:lnTo>
                    <a:pt x="4245" y="216880"/>
                  </a:lnTo>
                  <a:lnTo>
                    <a:pt x="0" y="264414"/>
                  </a:lnTo>
                  <a:lnTo>
                    <a:pt x="4245" y="311947"/>
                  </a:lnTo>
                  <a:lnTo>
                    <a:pt x="16488" y="356683"/>
                  </a:lnTo>
                  <a:lnTo>
                    <a:pt x="35983" y="397876"/>
                  </a:lnTo>
                  <a:lnTo>
                    <a:pt x="61988" y="434780"/>
                  </a:lnTo>
                  <a:lnTo>
                    <a:pt x="93760" y="466647"/>
                  </a:lnTo>
                  <a:lnTo>
                    <a:pt x="130556" y="492731"/>
                  </a:lnTo>
                  <a:lnTo>
                    <a:pt x="171631" y="512287"/>
                  </a:lnTo>
                  <a:lnTo>
                    <a:pt x="216244" y="524568"/>
                  </a:lnTo>
                  <a:lnTo>
                    <a:pt x="263651" y="528828"/>
                  </a:lnTo>
                  <a:lnTo>
                    <a:pt x="311059" y="524568"/>
                  </a:lnTo>
                  <a:lnTo>
                    <a:pt x="355672" y="512287"/>
                  </a:lnTo>
                  <a:lnTo>
                    <a:pt x="396747" y="492731"/>
                  </a:lnTo>
                  <a:lnTo>
                    <a:pt x="433543" y="466647"/>
                  </a:lnTo>
                  <a:lnTo>
                    <a:pt x="465315" y="434780"/>
                  </a:lnTo>
                  <a:lnTo>
                    <a:pt x="491320" y="397876"/>
                  </a:lnTo>
                  <a:lnTo>
                    <a:pt x="510815" y="356683"/>
                  </a:lnTo>
                  <a:lnTo>
                    <a:pt x="523058" y="311947"/>
                  </a:lnTo>
                  <a:lnTo>
                    <a:pt x="527303" y="264414"/>
                  </a:lnTo>
                  <a:lnTo>
                    <a:pt x="523058" y="216880"/>
                  </a:lnTo>
                  <a:lnTo>
                    <a:pt x="510815" y="172144"/>
                  </a:lnTo>
                  <a:lnTo>
                    <a:pt x="491320" y="130951"/>
                  </a:lnTo>
                  <a:lnTo>
                    <a:pt x="465315" y="94047"/>
                  </a:lnTo>
                  <a:lnTo>
                    <a:pt x="433543" y="62180"/>
                  </a:lnTo>
                  <a:lnTo>
                    <a:pt x="396748" y="36096"/>
                  </a:lnTo>
                  <a:lnTo>
                    <a:pt x="355672" y="16540"/>
                  </a:lnTo>
                  <a:lnTo>
                    <a:pt x="311059" y="4259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DF7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14644" y="3605783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20">
                  <a:moveTo>
                    <a:pt x="213359" y="0"/>
                  </a:moveTo>
                  <a:lnTo>
                    <a:pt x="164432" y="5633"/>
                  </a:lnTo>
                  <a:lnTo>
                    <a:pt x="119520" y="21682"/>
                  </a:lnTo>
                  <a:lnTo>
                    <a:pt x="79905" y="46866"/>
                  </a:lnTo>
                  <a:lnTo>
                    <a:pt x="46866" y="79905"/>
                  </a:lnTo>
                  <a:lnTo>
                    <a:pt x="21682" y="119520"/>
                  </a:lnTo>
                  <a:lnTo>
                    <a:pt x="5633" y="164432"/>
                  </a:lnTo>
                  <a:lnTo>
                    <a:pt x="0" y="213359"/>
                  </a:lnTo>
                  <a:lnTo>
                    <a:pt x="5633" y="262287"/>
                  </a:lnTo>
                  <a:lnTo>
                    <a:pt x="21682" y="307199"/>
                  </a:lnTo>
                  <a:lnTo>
                    <a:pt x="46866" y="346814"/>
                  </a:lnTo>
                  <a:lnTo>
                    <a:pt x="79905" y="379853"/>
                  </a:lnTo>
                  <a:lnTo>
                    <a:pt x="119520" y="405037"/>
                  </a:lnTo>
                  <a:lnTo>
                    <a:pt x="164432" y="421086"/>
                  </a:lnTo>
                  <a:lnTo>
                    <a:pt x="213359" y="426719"/>
                  </a:lnTo>
                  <a:lnTo>
                    <a:pt x="262287" y="421086"/>
                  </a:lnTo>
                  <a:lnTo>
                    <a:pt x="307199" y="405037"/>
                  </a:lnTo>
                  <a:lnTo>
                    <a:pt x="346814" y="379853"/>
                  </a:lnTo>
                  <a:lnTo>
                    <a:pt x="379853" y="346814"/>
                  </a:lnTo>
                  <a:lnTo>
                    <a:pt x="405037" y="307199"/>
                  </a:lnTo>
                  <a:lnTo>
                    <a:pt x="421086" y="262287"/>
                  </a:lnTo>
                  <a:lnTo>
                    <a:pt x="426719" y="213359"/>
                  </a:lnTo>
                  <a:lnTo>
                    <a:pt x="421086" y="164432"/>
                  </a:lnTo>
                  <a:lnTo>
                    <a:pt x="405037" y="119520"/>
                  </a:lnTo>
                  <a:lnTo>
                    <a:pt x="379853" y="79905"/>
                  </a:lnTo>
                  <a:lnTo>
                    <a:pt x="346814" y="46866"/>
                  </a:lnTo>
                  <a:lnTo>
                    <a:pt x="307199" y="21682"/>
                  </a:lnTo>
                  <a:lnTo>
                    <a:pt x="262287" y="5633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970523" y="3645153"/>
            <a:ext cx="314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DF7C55"/>
                </a:solidFill>
                <a:latin typeface="Arial"/>
                <a:cs typeface="Arial"/>
              </a:rPr>
              <a:t>03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801867" y="4273296"/>
            <a:ext cx="527685" cy="527685"/>
            <a:chOff x="5801867" y="4273296"/>
            <a:chExt cx="527685" cy="527685"/>
          </a:xfrm>
        </p:grpSpPr>
        <p:sp>
          <p:nvSpPr>
            <p:cNvPr id="31" name="object 31"/>
            <p:cNvSpPr/>
            <p:nvPr/>
          </p:nvSpPr>
          <p:spPr>
            <a:xfrm>
              <a:off x="5801867" y="4273296"/>
              <a:ext cx="527685" cy="527685"/>
            </a:xfrm>
            <a:custGeom>
              <a:avLst/>
              <a:gdLst/>
              <a:ahLst/>
              <a:cxnLst/>
              <a:rect l="l" t="t" r="r" b="b"/>
              <a:pathLst>
                <a:path w="527685" h="527685">
                  <a:moveTo>
                    <a:pt x="263652" y="0"/>
                  </a:moveTo>
                  <a:lnTo>
                    <a:pt x="216244" y="4245"/>
                  </a:lnTo>
                  <a:lnTo>
                    <a:pt x="171631" y="16488"/>
                  </a:lnTo>
                  <a:lnTo>
                    <a:pt x="130556" y="35983"/>
                  </a:lnTo>
                  <a:lnTo>
                    <a:pt x="93760" y="61988"/>
                  </a:lnTo>
                  <a:lnTo>
                    <a:pt x="61988" y="93760"/>
                  </a:lnTo>
                  <a:lnTo>
                    <a:pt x="35983" y="130556"/>
                  </a:lnTo>
                  <a:lnTo>
                    <a:pt x="16488" y="171631"/>
                  </a:lnTo>
                  <a:lnTo>
                    <a:pt x="4245" y="216244"/>
                  </a:lnTo>
                  <a:lnTo>
                    <a:pt x="0" y="263651"/>
                  </a:lnTo>
                  <a:lnTo>
                    <a:pt x="4245" y="311059"/>
                  </a:lnTo>
                  <a:lnTo>
                    <a:pt x="16488" y="355672"/>
                  </a:lnTo>
                  <a:lnTo>
                    <a:pt x="35983" y="396748"/>
                  </a:lnTo>
                  <a:lnTo>
                    <a:pt x="61988" y="433543"/>
                  </a:lnTo>
                  <a:lnTo>
                    <a:pt x="93760" y="465315"/>
                  </a:lnTo>
                  <a:lnTo>
                    <a:pt x="130556" y="491320"/>
                  </a:lnTo>
                  <a:lnTo>
                    <a:pt x="171631" y="510815"/>
                  </a:lnTo>
                  <a:lnTo>
                    <a:pt x="216244" y="523058"/>
                  </a:lnTo>
                  <a:lnTo>
                    <a:pt x="263652" y="527303"/>
                  </a:lnTo>
                  <a:lnTo>
                    <a:pt x="311059" y="523058"/>
                  </a:lnTo>
                  <a:lnTo>
                    <a:pt x="355672" y="510815"/>
                  </a:lnTo>
                  <a:lnTo>
                    <a:pt x="396748" y="491320"/>
                  </a:lnTo>
                  <a:lnTo>
                    <a:pt x="433543" y="465315"/>
                  </a:lnTo>
                  <a:lnTo>
                    <a:pt x="465315" y="433543"/>
                  </a:lnTo>
                  <a:lnTo>
                    <a:pt x="491320" y="396747"/>
                  </a:lnTo>
                  <a:lnTo>
                    <a:pt x="510815" y="355672"/>
                  </a:lnTo>
                  <a:lnTo>
                    <a:pt x="523058" y="311059"/>
                  </a:lnTo>
                  <a:lnTo>
                    <a:pt x="527304" y="263651"/>
                  </a:lnTo>
                  <a:lnTo>
                    <a:pt x="523058" y="216244"/>
                  </a:lnTo>
                  <a:lnTo>
                    <a:pt x="510815" y="171631"/>
                  </a:lnTo>
                  <a:lnTo>
                    <a:pt x="491320" y="130555"/>
                  </a:lnTo>
                  <a:lnTo>
                    <a:pt x="465315" y="93760"/>
                  </a:lnTo>
                  <a:lnTo>
                    <a:pt x="433543" y="61988"/>
                  </a:lnTo>
                  <a:lnTo>
                    <a:pt x="396748" y="35983"/>
                  </a:lnTo>
                  <a:lnTo>
                    <a:pt x="355672" y="16488"/>
                  </a:lnTo>
                  <a:lnTo>
                    <a:pt x="311059" y="4245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DF7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52159" y="4323588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20">
                  <a:moveTo>
                    <a:pt x="213360" y="0"/>
                  </a:moveTo>
                  <a:lnTo>
                    <a:pt x="164432" y="5633"/>
                  </a:lnTo>
                  <a:lnTo>
                    <a:pt x="119520" y="21682"/>
                  </a:lnTo>
                  <a:lnTo>
                    <a:pt x="79905" y="46866"/>
                  </a:lnTo>
                  <a:lnTo>
                    <a:pt x="46866" y="79905"/>
                  </a:lnTo>
                  <a:lnTo>
                    <a:pt x="21682" y="119520"/>
                  </a:lnTo>
                  <a:lnTo>
                    <a:pt x="5633" y="164432"/>
                  </a:lnTo>
                  <a:lnTo>
                    <a:pt x="0" y="213360"/>
                  </a:lnTo>
                  <a:lnTo>
                    <a:pt x="5633" y="262287"/>
                  </a:lnTo>
                  <a:lnTo>
                    <a:pt x="21682" y="307199"/>
                  </a:lnTo>
                  <a:lnTo>
                    <a:pt x="46866" y="346814"/>
                  </a:lnTo>
                  <a:lnTo>
                    <a:pt x="79905" y="379853"/>
                  </a:lnTo>
                  <a:lnTo>
                    <a:pt x="119520" y="405037"/>
                  </a:lnTo>
                  <a:lnTo>
                    <a:pt x="164432" y="421086"/>
                  </a:lnTo>
                  <a:lnTo>
                    <a:pt x="213360" y="426719"/>
                  </a:lnTo>
                  <a:lnTo>
                    <a:pt x="262287" y="421086"/>
                  </a:lnTo>
                  <a:lnTo>
                    <a:pt x="307199" y="405037"/>
                  </a:lnTo>
                  <a:lnTo>
                    <a:pt x="346814" y="379853"/>
                  </a:lnTo>
                  <a:lnTo>
                    <a:pt x="379853" y="346814"/>
                  </a:lnTo>
                  <a:lnTo>
                    <a:pt x="405037" y="307199"/>
                  </a:lnTo>
                  <a:lnTo>
                    <a:pt x="421086" y="262287"/>
                  </a:lnTo>
                  <a:lnTo>
                    <a:pt x="426719" y="213360"/>
                  </a:lnTo>
                  <a:lnTo>
                    <a:pt x="421086" y="164432"/>
                  </a:lnTo>
                  <a:lnTo>
                    <a:pt x="405037" y="119520"/>
                  </a:lnTo>
                  <a:lnTo>
                    <a:pt x="379853" y="79905"/>
                  </a:lnTo>
                  <a:lnTo>
                    <a:pt x="346814" y="46866"/>
                  </a:lnTo>
                  <a:lnTo>
                    <a:pt x="307199" y="21682"/>
                  </a:lnTo>
                  <a:lnTo>
                    <a:pt x="262287" y="5633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908294" y="4363339"/>
            <a:ext cx="314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DF7C55"/>
                </a:solidFill>
                <a:latin typeface="Arial"/>
                <a:cs typeface="Arial"/>
              </a:rPr>
              <a:t>04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250179" y="4962144"/>
            <a:ext cx="873760" cy="1164590"/>
            <a:chOff x="5250179" y="4962144"/>
            <a:chExt cx="873760" cy="1164590"/>
          </a:xfrm>
        </p:grpSpPr>
        <p:sp>
          <p:nvSpPr>
            <p:cNvPr id="35" name="object 35"/>
            <p:cNvSpPr/>
            <p:nvPr/>
          </p:nvSpPr>
          <p:spPr>
            <a:xfrm>
              <a:off x="5596127" y="4962144"/>
              <a:ext cx="527685" cy="528955"/>
            </a:xfrm>
            <a:custGeom>
              <a:avLst/>
              <a:gdLst/>
              <a:ahLst/>
              <a:cxnLst/>
              <a:rect l="l" t="t" r="r" b="b"/>
              <a:pathLst>
                <a:path w="527685" h="528954">
                  <a:moveTo>
                    <a:pt x="263651" y="0"/>
                  </a:moveTo>
                  <a:lnTo>
                    <a:pt x="216244" y="4259"/>
                  </a:lnTo>
                  <a:lnTo>
                    <a:pt x="171631" y="16540"/>
                  </a:lnTo>
                  <a:lnTo>
                    <a:pt x="130556" y="36096"/>
                  </a:lnTo>
                  <a:lnTo>
                    <a:pt x="93760" y="62180"/>
                  </a:lnTo>
                  <a:lnTo>
                    <a:pt x="61988" y="94047"/>
                  </a:lnTo>
                  <a:lnTo>
                    <a:pt x="35983" y="130951"/>
                  </a:lnTo>
                  <a:lnTo>
                    <a:pt x="16488" y="172144"/>
                  </a:lnTo>
                  <a:lnTo>
                    <a:pt x="4245" y="216880"/>
                  </a:lnTo>
                  <a:lnTo>
                    <a:pt x="0" y="264413"/>
                  </a:lnTo>
                  <a:lnTo>
                    <a:pt x="4245" y="311947"/>
                  </a:lnTo>
                  <a:lnTo>
                    <a:pt x="16488" y="356683"/>
                  </a:lnTo>
                  <a:lnTo>
                    <a:pt x="35983" y="397876"/>
                  </a:lnTo>
                  <a:lnTo>
                    <a:pt x="61988" y="434780"/>
                  </a:lnTo>
                  <a:lnTo>
                    <a:pt x="93760" y="466647"/>
                  </a:lnTo>
                  <a:lnTo>
                    <a:pt x="130556" y="492731"/>
                  </a:lnTo>
                  <a:lnTo>
                    <a:pt x="171631" y="512287"/>
                  </a:lnTo>
                  <a:lnTo>
                    <a:pt x="216244" y="524568"/>
                  </a:lnTo>
                  <a:lnTo>
                    <a:pt x="263651" y="528827"/>
                  </a:lnTo>
                  <a:lnTo>
                    <a:pt x="311059" y="524568"/>
                  </a:lnTo>
                  <a:lnTo>
                    <a:pt x="355672" y="512287"/>
                  </a:lnTo>
                  <a:lnTo>
                    <a:pt x="396748" y="492731"/>
                  </a:lnTo>
                  <a:lnTo>
                    <a:pt x="433543" y="466647"/>
                  </a:lnTo>
                  <a:lnTo>
                    <a:pt x="465315" y="434780"/>
                  </a:lnTo>
                  <a:lnTo>
                    <a:pt x="491320" y="397876"/>
                  </a:lnTo>
                  <a:lnTo>
                    <a:pt x="510815" y="356683"/>
                  </a:lnTo>
                  <a:lnTo>
                    <a:pt x="523058" y="311947"/>
                  </a:lnTo>
                  <a:lnTo>
                    <a:pt x="527304" y="264413"/>
                  </a:lnTo>
                  <a:lnTo>
                    <a:pt x="523058" y="216880"/>
                  </a:lnTo>
                  <a:lnTo>
                    <a:pt x="510815" y="172144"/>
                  </a:lnTo>
                  <a:lnTo>
                    <a:pt x="491320" y="130951"/>
                  </a:lnTo>
                  <a:lnTo>
                    <a:pt x="465315" y="94047"/>
                  </a:lnTo>
                  <a:lnTo>
                    <a:pt x="433543" y="62180"/>
                  </a:lnTo>
                  <a:lnTo>
                    <a:pt x="396748" y="36096"/>
                  </a:lnTo>
                  <a:lnTo>
                    <a:pt x="355672" y="16540"/>
                  </a:lnTo>
                  <a:lnTo>
                    <a:pt x="311059" y="4259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DF7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46419" y="5012436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20">
                  <a:moveTo>
                    <a:pt x="213359" y="0"/>
                  </a:moveTo>
                  <a:lnTo>
                    <a:pt x="164432" y="5633"/>
                  </a:lnTo>
                  <a:lnTo>
                    <a:pt x="119520" y="21682"/>
                  </a:lnTo>
                  <a:lnTo>
                    <a:pt x="79905" y="46866"/>
                  </a:lnTo>
                  <a:lnTo>
                    <a:pt x="46866" y="79905"/>
                  </a:lnTo>
                  <a:lnTo>
                    <a:pt x="21682" y="119520"/>
                  </a:lnTo>
                  <a:lnTo>
                    <a:pt x="5633" y="164432"/>
                  </a:lnTo>
                  <a:lnTo>
                    <a:pt x="0" y="213359"/>
                  </a:lnTo>
                  <a:lnTo>
                    <a:pt x="5633" y="262287"/>
                  </a:lnTo>
                  <a:lnTo>
                    <a:pt x="21682" y="307199"/>
                  </a:lnTo>
                  <a:lnTo>
                    <a:pt x="46866" y="346814"/>
                  </a:lnTo>
                  <a:lnTo>
                    <a:pt x="79905" y="379853"/>
                  </a:lnTo>
                  <a:lnTo>
                    <a:pt x="119520" y="405037"/>
                  </a:lnTo>
                  <a:lnTo>
                    <a:pt x="164432" y="421086"/>
                  </a:lnTo>
                  <a:lnTo>
                    <a:pt x="213359" y="426719"/>
                  </a:lnTo>
                  <a:lnTo>
                    <a:pt x="262287" y="421086"/>
                  </a:lnTo>
                  <a:lnTo>
                    <a:pt x="307199" y="405037"/>
                  </a:lnTo>
                  <a:lnTo>
                    <a:pt x="346814" y="379853"/>
                  </a:lnTo>
                  <a:lnTo>
                    <a:pt x="379853" y="346814"/>
                  </a:lnTo>
                  <a:lnTo>
                    <a:pt x="405037" y="307199"/>
                  </a:lnTo>
                  <a:lnTo>
                    <a:pt x="421086" y="262287"/>
                  </a:lnTo>
                  <a:lnTo>
                    <a:pt x="426719" y="213359"/>
                  </a:lnTo>
                  <a:lnTo>
                    <a:pt x="421086" y="164432"/>
                  </a:lnTo>
                  <a:lnTo>
                    <a:pt x="405037" y="119520"/>
                  </a:lnTo>
                  <a:lnTo>
                    <a:pt x="379853" y="79905"/>
                  </a:lnTo>
                  <a:lnTo>
                    <a:pt x="346814" y="46866"/>
                  </a:lnTo>
                  <a:lnTo>
                    <a:pt x="307199" y="21682"/>
                  </a:lnTo>
                  <a:lnTo>
                    <a:pt x="262287" y="5633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50179" y="5599176"/>
              <a:ext cx="527685" cy="527685"/>
            </a:xfrm>
            <a:custGeom>
              <a:avLst/>
              <a:gdLst/>
              <a:ahLst/>
              <a:cxnLst/>
              <a:rect l="l" t="t" r="r" b="b"/>
              <a:pathLst>
                <a:path w="527685" h="527685">
                  <a:moveTo>
                    <a:pt x="263652" y="0"/>
                  </a:moveTo>
                  <a:lnTo>
                    <a:pt x="216244" y="4247"/>
                  </a:lnTo>
                  <a:lnTo>
                    <a:pt x="171631" y="16495"/>
                  </a:lnTo>
                  <a:lnTo>
                    <a:pt x="130556" y="35997"/>
                  </a:lnTo>
                  <a:lnTo>
                    <a:pt x="93760" y="62009"/>
                  </a:lnTo>
                  <a:lnTo>
                    <a:pt x="61988" y="93786"/>
                  </a:lnTo>
                  <a:lnTo>
                    <a:pt x="35983" y="130584"/>
                  </a:lnTo>
                  <a:lnTo>
                    <a:pt x="16488" y="171657"/>
                  </a:lnTo>
                  <a:lnTo>
                    <a:pt x="4245" y="216261"/>
                  </a:lnTo>
                  <a:lnTo>
                    <a:pt x="0" y="263652"/>
                  </a:lnTo>
                  <a:lnTo>
                    <a:pt x="4245" y="311042"/>
                  </a:lnTo>
                  <a:lnTo>
                    <a:pt x="16488" y="355646"/>
                  </a:lnTo>
                  <a:lnTo>
                    <a:pt x="35983" y="396719"/>
                  </a:lnTo>
                  <a:lnTo>
                    <a:pt x="61988" y="433517"/>
                  </a:lnTo>
                  <a:lnTo>
                    <a:pt x="93760" y="465294"/>
                  </a:lnTo>
                  <a:lnTo>
                    <a:pt x="130556" y="491306"/>
                  </a:lnTo>
                  <a:lnTo>
                    <a:pt x="171631" y="510808"/>
                  </a:lnTo>
                  <a:lnTo>
                    <a:pt x="216244" y="523056"/>
                  </a:lnTo>
                  <a:lnTo>
                    <a:pt x="263652" y="527304"/>
                  </a:lnTo>
                  <a:lnTo>
                    <a:pt x="311059" y="523056"/>
                  </a:lnTo>
                  <a:lnTo>
                    <a:pt x="355672" y="510808"/>
                  </a:lnTo>
                  <a:lnTo>
                    <a:pt x="396748" y="491306"/>
                  </a:lnTo>
                  <a:lnTo>
                    <a:pt x="433543" y="465294"/>
                  </a:lnTo>
                  <a:lnTo>
                    <a:pt x="465315" y="433517"/>
                  </a:lnTo>
                  <a:lnTo>
                    <a:pt x="491320" y="396719"/>
                  </a:lnTo>
                  <a:lnTo>
                    <a:pt x="510815" y="355646"/>
                  </a:lnTo>
                  <a:lnTo>
                    <a:pt x="523058" y="311042"/>
                  </a:lnTo>
                  <a:lnTo>
                    <a:pt x="527304" y="263652"/>
                  </a:lnTo>
                  <a:lnTo>
                    <a:pt x="523058" y="216261"/>
                  </a:lnTo>
                  <a:lnTo>
                    <a:pt x="510815" y="171657"/>
                  </a:lnTo>
                  <a:lnTo>
                    <a:pt x="491320" y="130584"/>
                  </a:lnTo>
                  <a:lnTo>
                    <a:pt x="465315" y="93786"/>
                  </a:lnTo>
                  <a:lnTo>
                    <a:pt x="433543" y="62009"/>
                  </a:lnTo>
                  <a:lnTo>
                    <a:pt x="396748" y="35997"/>
                  </a:lnTo>
                  <a:lnTo>
                    <a:pt x="355672" y="16495"/>
                  </a:lnTo>
                  <a:lnTo>
                    <a:pt x="311059" y="4247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DF7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00471" y="5649468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20">
                  <a:moveTo>
                    <a:pt x="213360" y="0"/>
                  </a:moveTo>
                  <a:lnTo>
                    <a:pt x="164432" y="5635"/>
                  </a:lnTo>
                  <a:lnTo>
                    <a:pt x="119520" y="21687"/>
                  </a:lnTo>
                  <a:lnTo>
                    <a:pt x="79905" y="46874"/>
                  </a:lnTo>
                  <a:lnTo>
                    <a:pt x="46866" y="79916"/>
                  </a:lnTo>
                  <a:lnTo>
                    <a:pt x="21682" y="119531"/>
                  </a:lnTo>
                  <a:lnTo>
                    <a:pt x="5633" y="164440"/>
                  </a:lnTo>
                  <a:lnTo>
                    <a:pt x="0" y="213359"/>
                  </a:lnTo>
                  <a:lnTo>
                    <a:pt x="5633" y="262279"/>
                  </a:lnTo>
                  <a:lnTo>
                    <a:pt x="21682" y="307188"/>
                  </a:lnTo>
                  <a:lnTo>
                    <a:pt x="46866" y="346803"/>
                  </a:lnTo>
                  <a:lnTo>
                    <a:pt x="79905" y="379845"/>
                  </a:lnTo>
                  <a:lnTo>
                    <a:pt x="119520" y="405032"/>
                  </a:lnTo>
                  <a:lnTo>
                    <a:pt x="164432" y="421084"/>
                  </a:lnTo>
                  <a:lnTo>
                    <a:pt x="213360" y="426719"/>
                  </a:lnTo>
                  <a:lnTo>
                    <a:pt x="262287" y="421084"/>
                  </a:lnTo>
                  <a:lnTo>
                    <a:pt x="307199" y="405032"/>
                  </a:lnTo>
                  <a:lnTo>
                    <a:pt x="346814" y="379845"/>
                  </a:lnTo>
                  <a:lnTo>
                    <a:pt x="379853" y="346803"/>
                  </a:lnTo>
                  <a:lnTo>
                    <a:pt x="405037" y="307188"/>
                  </a:lnTo>
                  <a:lnTo>
                    <a:pt x="421086" y="262279"/>
                  </a:lnTo>
                  <a:lnTo>
                    <a:pt x="426719" y="213359"/>
                  </a:lnTo>
                  <a:lnTo>
                    <a:pt x="421086" y="164440"/>
                  </a:lnTo>
                  <a:lnTo>
                    <a:pt x="405037" y="119531"/>
                  </a:lnTo>
                  <a:lnTo>
                    <a:pt x="379853" y="79916"/>
                  </a:lnTo>
                  <a:lnTo>
                    <a:pt x="346814" y="46874"/>
                  </a:lnTo>
                  <a:lnTo>
                    <a:pt x="307199" y="21687"/>
                  </a:lnTo>
                  <a:lnTo>
                    <a:pt x="262287" y="5635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356352" y="5689193"/>
            <a:ext cx="3149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DF7C55"/>
                </a:solidFill>
                <a:latin typeface="Arial"/>
                <a:cs typeface="Arial"/>
              </a:rPr>
              <a:t>06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02046" y="5053329"/>
            <a:ext cx="45087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000" b="1" spc="-25" dirty="0">
                <a:solidFill>
                  <a:srgbClr val="DF7C55"/>
                </a:solidFill>
                <a:latin typeface="Arial"/>
                <a:cs typeface="Arial"/>
              </a:rPr>
              <a:t>05</a:t>
            </a:r>
            <a:r>
              <a:rPr sz="2000" b="1" dirty="0">
                <a:solidFill>
                  <a:srgbClr val="DF7C55"/>
                </a:solidFill>
                <a:latin typeface="Arial"/>
                <a:cs typeface="Arial"/>
              </a:rPr>
              <a:t>	</a:t>
            </a:r>
            <a:r>
              <a:rPr sz="1400" dirty="0">
                <a:latin typeface="Roboto"/>
                <a:cs typeface="Roboto"/>
              </a:rPr>
              <a:t>Chạy</a:t>
            </a:r>
            <a:r>
              <a:rPr sz="1400" spc="-1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thử,</a:t>
            </a:r>
            <a:r>
              <a:rPr sz="1400" spc="-1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xin</a:t>
            </a:r>
            <a:r>
              <a:rPr sz="1400" spc="-2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ý</a:t>
            </a:r>
            <a:r>
              <a:rPr sz="1400" spc="-2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kiến</a:t>
            </a:r>
            <a:r>
              <a:rPr sz="1400" spc="-1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người</a:t>
            </a:r>
            <a:r>
              <a:rPr sz="1400" spc="-3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học,</a:t>
            </a:r>
            <a:r>
              <a:rPr sz="1400" spc="-10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chuyên</a:t>
            </a:r>
            <a:r>
              <a:rPr sz="1400" spc="-20" dirty="0">
                <a:latin typeface="Roboto"/>
                <a:cs typeface="Roboto"/>
              </a:rPr>
              <a:t> </a:t>
            </a:r>
            <a:r>
              <a:rPr sz="1400" spc="-25" dirty="0">
                <a:latin typeface="Roboto"/>
                <a:cs typeface="Roboto"/>
              </a:rPr>
              <a:t>gia</a:t>
            </a:r>
            <a:endParaRPr sz="1400" dirty="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24702" y="5852413"/>
            <a:ext cx="279069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Roboto"/>
                <a:cs typeface="Roboto"/>
              </a:rPr>
              <a:t>Chỉnh</a:t>
            </a:r>
            <a:r>
              <a:rPr sz="1400" spc="-1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sửa</a:t>
            </a:r>
            <a:r>
              <a:rPr sz="1400" spc="-1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và</a:t>
            </a:r>
            <a:r>
              <a:rPr sz="1400" spc="-25" dirty="0">
                <a:latin typeface="Roboto"/>
                <a:cs typeface="Roboto"/>
              </a:rPr>
              <a:t> </a:t>
            </a:r>
            <a:r>
              <a:rPr sz="1400" dirty="0">
                <a:latin typeface="Roboto"/>
                <a:cs typeface="Roboto"/>
              </a:rPr>
              <a:t>hoàn</a:t>
            </a:r>
            <a:r>
              <a:rPr sz="1400" spc="-15" dirty="0">
                <a:latin typeface="Roboto"/>
                <a:cs typeface="Roboto"/>
              </a:rPr>
              <a:t> </a:t>
            </a:r>
            <a:r>
              <a:rPr sz="1400" spc="-10" dirty="0">
                <a:latin typeface="Roboto"/>
                <a:cs typeface="Roboto"/>
              </a:rPr>
              <a:t>thiện</a:t>
            </a:r>
            <a:endParaRPr sz="1400" dirty="0">
              <a:latin typeface="Roboto"/>
              <a:cs typeface="Roboto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92708" y="3147060"/>
            <a:ext cx="4340860" cy="2083435"/>
          </a:xfrm>
          <a:custGeom>
            <a:avLst/>
            <a:gdLst/>
            <a:ahLst/>
            <a:cxnLst/>
            <a:rect l="l" t="t" r="r" b="b"/>
            <a:pathLst>
              <a:path w="4340860" h="2083435">
                <a:moveTo>
                  <a:pt x="0" y="347217"/>
                </a:moveTo>
                <a:lnTo>
                  <a:pt x="3169" y="300101"/>
                </a:lnTo>
                <a:lnTo>
                  <a:pt x="12403" y="254911"/>
                </a:lnTo>
                <a:lnTo>
                  <a:pt x="27286" y="212062"/>
                </a:lnTo>
                <a:lnTo>
                  <a:pt x="47406" y="171967"/>
                </a:lnTo>
                <a:lnTo>
                  <a:pt x="72349" y="135040"/>
                </a:lnTo>
                <a:lnTo>
                  <a:pt x="101700" y="101695"/>
                </a:lnTo>
                <a:lnTo>
                  <a:pt x="135045" y="72345"/>
                </a:lnTo>
                <a:lnTo>
                  <a:pt x="171973" y="47403"/>
                </a:lnTo>
                <a:lnTo>
                  <a:pt x="212067" y="27285"/>
                </a:lnTo>
                <a:lnTo>
                  <a:pt x="254915" y="12402"/>
                </a:lnTo>
                <a:lnTo>
                  <a:pt x="300103" y="3169"/>
                </a:lnTo>
                <a:lnTo>
                  <a:pt x="347217" y="0"/>
                </a:lnTo>
                <a:lnTo>
                  <a:pt x="3993133" y="0"/>
                </a:lnTo>
                <a:lnTo>
                  <a:pt x="4040250" y="3169"/>
                </a:lnTo>
                <a:lnTo>
                  <a:pt x="4085440" y="12402"/>
                </a:lnTo>
                <a:lnTo>
                  <a:pt x="4128289" y="27285"/>
                </a:lnTo>
                <a:lnTo>
                  <a:pt x="4168384" y="47403"/>
                </a:lnTo>
                <a:lnTo>
                  <a:pt x="4205311" y="72345"/>
                </a:lnTo>
                <a:lnTo>
                  <a:pt x="4238656" y="101695"/>
                </a:lnTo>
                <a:lnTo>
                  <a:pt x="4268006" y="135040"/>
                </a:lnTo>
                <a:lnTo>
                  <a:pt x="4292948" y="171967"/>
                </a:lnTo>
                <a:lnTo>
                  <a:pt x="4313066" y="212062"/>
                </a:lnTo>
                <a:lnTo>
                  <a:pt x="4327949" y="254911"/>
                </a:lnTo>
                <a:lnTo>
                  <a:pt x="4337182" y="300101"/>
                </a:lnTo>
                <a:lnTo>
                  <a:pt x="4340352" y="347217"/>
                </a:lnTo>
                <a:lnTo>
                  <a:pt x="4340352" y="1736089"/>
                </a:lnTo>
                <a:lnTo>
                  <a:pt x="4337182" y="1783206"/>
                </a:lnTo>
                <a:lnTo>
                  <a:pt x="4327949" y="1828396"/>
                </a:lnTo>
                <a:lnTo>
                  <a:pt x="4313066" y="1871245"/>
                </a:lnTo>
                <a:lnTo>
                  <a:pt x="4292948" y="1911340"/>
                </a:lnTo>
                <a:lnTo>
                  <a:pt x="4268006" y="1948267"/>
                </a:lnTo>
                <a:lnTo>
                  <a:pt x="4238656" y="1981612"/>
                </a:lnTo>
                <a:lnTo>
                  <a:pt x="4205311" y="2010962"/>
                </a:lnTo>
                <a:lnTo>
                  <a:pt x="4168384" y="2035904"/>
                </a:lnTo>
                <a:lnTo>
                  <a:pt x="4128289" y="2056022"/>
                </a:lnTo>
                <a:lnTo>
                  <a:pt x="4085440" y="2070905"/>
                </a:lnTo>
                <a:lnTo>
                  <a:pt x="4040250" y="2080138"/>
                </a:lnTo>
                <a:lnTo>
                  <a:pt x="3993133" y="2083308"/>
                </a:lnTo>
                <a:lnTo>
                  <a:pt x="347217" y="2083308"/>
                </a:lnTo>
                <a:lnTo>
                  <a:pt x="300103" y="2080138"/>
                </a:lnTo>
                <a:lnTo>
                  <a:pt x="254915" y="2070905"/>
                </a:lnTo>
                <a:lnTo>
                  <a:pt x="212067" y="2056022"/>
                </a:lnTo>
                <a:lnTo>
                  <a:pt x="171973" y="2035904"/>
                </a:lnTo>
                <a:lnTo>
                  <a:pt x="135045" y="2010962"/>
                </a:lnTo>
                <a:lnTo>
                  <a:pt x="101700" y="1981612"/>
                </a:lnTo>
                <a:lnTo>
                  <a:pt x="72349" y="1948267"/>
                </a:lnTo>
                <a:lnTo>
                  <a:pt x="47406" y="1911340"/>
                </a:lnTo>
                <a:lnTo>
                  <a:pt x="27286" y="1871245"/>
                </a:lnTo>
                <a:lnTo>
                  <a:pt x="12403" y="1828396"/>
                </a:lnTo>
                <a:lnTo>
                  <a:pt x="3169" y="1783206"/>
                </a:lnTo>
                <a:lnTo>
                  <a:pt x="0" y="1736089"/>
                </a:lnTo>
                <a:lnTo>
                  <a:pt x="0" y="347217"/>
                </a:lnTo>
                <a:close/>
              </a:path>
            </a:pathLst>
          </a:custGeom>
          <a:ln w="12700">
            <a:solidFill>
              <a:srgbClr val="F379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594485" y="4193414"/>
            <a:ext cx="361759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latin typeface="Carlito"/>
                <a:cs typeface="Carlito"/>
              </a:rPr>
              <a:t>https://heyzine.com</a:t>
            </a:r>
            <a:endParaRPr sz="2400" dirty="0">
              <a:latin typeface="Carlito"/>
              <a:cs typeface="Carlito"/>
            </a:endParaRPr>
          </a:p>
        </p:txBody>
      </p:sp>
      <p:pic>
        <p:nvPicPr>
          <p:cNvPr id="49" name="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0683" y="3233039"/>
            <a:ext cx="1522223" cy="690626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1204702" y="76200"/>
            <a:ext cx="834898" cy="8784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999" cy="6857998"/>
            <a:chOff x="0" y="0"/>
            <a:chExt cx="12191999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352040" cy="1175385"/>
            </a:xfrm>
            <a:custGeom>
              <a:avLst/>
              <a:gdLst/>
              <a:ahLst/>
              <a:cxnLst/>
              <a:rect l="l" t="t" r="r" b="b"/>
              <a:pathLst>
                <a:path w="2352040" h="1175385">
                  <a:moveTo>
                    <a:pt x="2230374" y="1650"/>
                  </a:moveTo>
                  <a:lnTo>
                    <a:pt x="0" y="1650"/>
                  </a:lnTo>
                  <a:lnTo>
                    <a:pt x="0" y="1175003"/>
                  </a:lnTo>
                  <a:lnTo>
                    <a:pt x="83244" y="1083690"/>
                  </a:lnTo>
                  <a:lnTo>
                    <a:pt x="135719" y="1029316"/>
                  </a:lnTo>
                  <a:lnTo>
                    <a:pt x="188231" y="976783"/>
                  </a:lnTo>
                  <a:lnTo>
                    <a:pt x="240750" y="926060"/>
                  </a:lnTo>
                  <a:lnTo>
                    <a:pt x="293249" y="877116"/>
                  </a:lnTo>
                  <a:lnTo>
                    <a:pt x="345701" y="829919"/>
                  </a:lnTo>
                  <a:lnTo>
                    <a:pt x="398077" y="784438"/>
                  </a:lnTo>
                  <a:lnTo>
                    <a:pt x="450350" y="740640"/>
                  </a:lnTo>
                  <a:lnTo>
                    <a:pt x="502491" y="698495"/>
                  </a:lnTo>
                  <a:lnTo>
                    <a:pt x="554473" y="657970"/>
                  </a:lnTo>
                  <a:lnTo>
                    <a:pt x="606267" y="619035"/>
                  </a:lnTo>
                  <a:lnTo>
                    <a:pt x="657847" y="581657"/>
                  </a:lnTo>
                  <a:lnTo>
                    <a:pt x="709183" y="545806"/>
                  </a:lnTo>
                  <a:lnTo>
                    <a:pt x="760248" y="511449"/>
                  </a:lnTo>
                  <a:lnTo>
                    <a:pt x="811014" y="478555"/>
                  </a:lnTo>
                  <a:lnTo>
                    <a:pt x="861454" y="447092"/>
                  </a:lnTo>
                  <a:lnTo>
                    <a:pt x="911539" y="417029"/>
                  </a:lnTo>
                  <a:lnTo>
                    <a:pt x="961241" y="388335"/>
                  </a:lnTo>
                  <a:lnTo>
                    <a:pt x="1010532" y="360977"/>
                  </a:lnTo>
                  <a:lnTo>
                    <a:pt x="1059385" y="334924"/>
                  </a:lnTo>
                  <a:lnTo>
                    <a:pt x="1107772" y="310145"/>
                  </a:lnTo>
                  <a:lnTo>
                    <a:pt x="1155664" y="286607"/>
                  </a:lnTo>
                  <a:lnTo>
                    <a:pt x="1203035" y="264281"/>
                  </a:lnTo>
                  <a:lnTo>
                    <a:pt x="1249855" y="243133"/>
                  </a:lnTo>
                  <a:lnTo>
                    <a:pt x="1296097" y="223132"/>
                  </a:lnTo>
                  <a:lnTo>
                    <a:pt x="1341733" y="204247"/>
                  </a:lnTo>
                  <a:lnTo>
                    <a:pt x="1386736" y="186447"/>
                  </a:lnTo>
                  <a:lnTo>
                    <a:pt x="1431077" y="169698"/>
                  </a:lnTo>
                  <a:lnTo>
                    <a:pt x="1474728" y="153971"/>
                  </a:lnTo>
                  <a:lnTo>
                    <a:pt x="1517661" y="139234"/>
                  </a:lnTo>
                  <a:lnTo>
                    <a:pt x="1559849" y="125454"/>
                  </a:lnTo>
                  <a:lnTo>
                    <a:pt x="1601264" y="112601"/>
                  </a:lnTo>
                  <a:lnTo>
                    <a:pt x="1641877" y="100642"/>
                  </a:lnTo>
                  <a:lnTo>
                    <a:pt x="1681662" y="89547"/>
                  </a:lnTo>
                  <a:lnTo>
                    <a:pt x="1720589" y="79283"/>
                  </a:lnTo>
                  <a:lnTo>
                    <a:pt x="1758631" y="69820"/>
                  </a:lnTo>
                  <a:lnTo>
                    <a:pt x="1795760" y="61125"/>
                  </a:lnTo>
                  <a:lnTo>
                    <a:pt x="1867168" y="45914"/>
                  </a:lnTo>
                  <a:lnTo>
                    <a:pt x="1934590" y="33398"/>
                  </a:lnTo>
                  <a:lnTo>
                    <a:pt x="1997801" y="23326"/>
                  </a:lnTo>
                  <a:lnTo>
                    <a:pt x="2056580" y="15443"/>
                  </a:lnTo>
                  <a:lnTo>
                    <a:pt x="2110702" y="9499"/>
                  </a:lnTo>
                  <a:lnTo>
                    <a:pt x="2159945" y="5239"/>
                  </a:lnTo>
                  <a:lnTo>
                    <a:pt x="2204085" y="2413"/>
                  </a:lnTo>
                  <a:lnTo>
                    <a:pt x="2230374" y="1650"/>
                  </a:lnTo>
                  <a:close/>
                </a:path>
                <a:path w="2352040" h="1175385">
                  <a:moveTo>
                    <a:pt x="2284222" y="0"/>
                  </a:moveTo>
                  <a:lnTo>
                    <a:pt x="2230374" y="1650"/>
                  </a:lnTo>
                  <a:lnTo>
                    <a:pt x="2351532" y="1650"/>
                  </a:lnTo>
                  <a:lnTo>
                    <a:pt x="2347158" y="1357"/>
                  </a:lnTo>
                  <a:lnTo>
                    <a:pt x="2334260" y="730"/>
                  </a:lnTo>
                  <a:lnTo>
                    <a:pt x="2313170" y="150"/>
                  </a:lnTo>
                  <a:lnTo>
                    <a:pt x="2284222" y="0"/>
                  </a:lnTo>
                  <a:close/>
                </a:path>
              </a:pathLst>
            </a:custGeom>
            <a:solidFill>
              <a:srgbClr val="B4A995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42770" cy="1164590"/>
            </a:xfrm>
            <a:custGeom>
              <a:avLst/>
              <a:gdLst/>
              <a:ahLst/>
              <a:cxnLst/>
              <a:rect l="l" t="t" r="r" b="b"/>
              <a:pathLst>
                <a:path w="1842770" h="1164590">
                  <a:moveTo>
                    <a:pt x="1142309" y="1143"/>
                  </a:moveTo>
                  <a:lnTo>
                    <a:pt x="0" y="1143"/>
                  </a:lnTo>
                  <a:lnTo>
                    <a:pt x="0" y="1164336"/>
                  </a:lnTo>
                  <a:lnTo>
                    <a:pt x="493990" y="445144"/>
                  </a:lnTo>
                  <a:lnTo>
                    <a:pt x="850582" y="84248"/>
                  </a:lnTo>
                  <a:lnTo>
                    <a:pt x="1142309" y="1143"/>
                  </a:lnTo>
                  <a:close/>
                </a:path>
                <a:path w="1842770" h="1164590">
                  <a:moveTo>
                    <a:pt x="1818490" y="0"/>
                  </a:moveTo>
                  <a:lnTo>
                    <a:pt x="1146321" y="0"/>
                  </a:lnTo>
                  <a:lnTo>
                    <a:pt x="1142309" y="1143"/>
                  </a:lnTo>
                  <a:lnTo>
                    <a:pt x="1842516" y="1143"/>
                  </a:lnTo>
                  <a:lnTo>
                    <a:pt x="1818490" y="0"/>
                  </a:lnTo>
                  <a:close/>
                </a:path>
              </a:pathLst>
            </a:custGeom>
            <a:solidFill>
              <a:srgbClr val="DA1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40"/>
              <a:ext cx="886968" cy="8737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14069" y="361441"/>
              <a:ext cx="217170" cy="434340"/>
            </a:xfrm>
            <a:custGeom>
              <a:avLst/>
              <a:gdLst/>
              <a:ahLst/>
              <a:cxnLst/>
              <a:rect l="l" t="t" r="r" b="b"/>
              <a:pathLst>
                <a:path w="217169" h="434340">
                  <a:moveTo>
                    <a:pt x="0" y="0"/>
                  </a:moveTo>
                  <a:lnTo>
                    <a:pt x="0" y="144525"/>
                  </a:lnTo>
                  <a:lnTo>
                    <a:pt x="72390" y="216916"/>
                  </a:lnTo>
                  <a:lnTo>
                    <a:pt x="0" y="289179"/>
                  </a:lnTo>
                  <a:lnTo>
                    <a:pt x="0" y="433832"/>
                  </a:lnTo>
                  <a:lnTo>
                    <a:pt x="216915" y="216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57300" y="480059"/>
              <a:ext cx="102235" cy="196850"/>
            </a:xfrm>
            <a:custGeom>
              <a:avLst/>
              <a:gdLst/>
              <a:ahLst/>
              <a:cxnLst/>
              <a:rect l="l" t="t" r="r" b="b"/>
              <a:pathLst>
                <a:path w="102234" h="196850">
                  <a:moveTo>
                    <a:pt x="0" y="0"/>
                  </a:moveTo>
                  <a:lnTo>
                    <a:pt x="0" y="196595"/>
                  </a:lnTo>
                  <a:lnTo>
                    <a:pt x="102108" y="98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50798" y="413080"/>
            <a:ext cx="349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D61820"/>
                </a:solidFill>
                <a:latin typeface="Arial"/>
                <a:cs typeface="Arial"/>
              </a:rPr>
              <a:t>2.3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5441" y="414273"/>
            <a:ext cx="10764520" cy="5956300"/>
            <a:chOff x="615441" y="414273"/>
            <a:chExt cx="10764520" cy="5956300"/>
          </a:xfrm>
        </p:grpSpPr>
        <p:sp>
          <p:nvSpPr>
            <p:cNvPr id="12" name="object 12"/>
            <p:cNvSpPr/>
            <p:nvPr/>
          </p:nvSpPr>
          <p:spPr>
            <a:xfrm>
              <a:off x="621791" y="420623"/>
              <a:ext cx="213360" cy="312420"/>
            </a:xfrm>
            <a:custGeom>
              <a:avLst/>
              <a:gdLst/>
              <a:ahLst/>
              <a:cxnLst/>
              <a:rect l="l" t="t" r="r" b="b"/>
              <a:pathLst>
                <a:path w="213359" h="312420">
                  <a:moveTo>
                    <a:pt x="213080" y="0"/>
                  </a:moveTo>
                  <a:lnTo>
                    <a:pt x="54864" y="158241"/>
                  </a:lnTo>
                </a:path>
                <a:path w="213359" h="312420">
                  <a:moveTo>
                    <a:pt x="210311" y="312420"/>
                  </a:moveTo>
                  <a:lnTo>
                    <a:pt x="54864" y="156972"/>
                  </a:lnTo>
                </a:path>
                <a:path w="213359" h="312420">
                  <a:moveTo>
                    <a:pt x="77723" y="79248"/>
                  </a:moveTo>
                  <a:lnTo>
                    <a:pt x="0" y="156972"/>
                  </a:lnTo>
                </a:path>
                <a:path w="213359" h="312420">
                  <a:moveTo>
                    <a:pt x="77723" y="234696"/>
                  </a:moveTo>
                  <a:lnTo>
                    <a:pt x="0" y="156972"/>
                  </a:lnTo>
                </a:path>
              </a:pathLst>
            </a:custGeom>
            <a:ln w="12700">
              <a:solidFill>
                <a:srgbClr val="D618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1347" y="1072895"/>
              <a:ext cx="7920228" cy="365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7552" y="1824227"/>
              <a:ext cx="10217150" cy="4354195"/>
            </a:xfrm>
            <a:custGeom>
              <a:avLst/>
              <a:gdLst/>
              <a:ahLst/>
              <a:cxnLst/>
              <a:rect l="l" t="t" r="r" b="b"/>
              <a:pathLst>
                <a:path w="10217150" h="4354195">
                  <a:moveTo>
                    <a:pt x="10216896" y="275336"/>
                  </a:moveTo>
                  <a:lnTo>
                    <a:pt x="10212451" y="225856"/>
                  </a:lnTo>
                  <a:lnTo>
                    <a:pt x="10199662" y="179285"/>
                  </a:lnTo>
                  <a:lnTo>
                    <a:pt x="10179291" y="136398"/>
                  </a:lnTo>
                  <a:lnTo>
                    <a:pt x="10152113" y="97967"/>
                  </a:lnTo>
                  <a:lnTo>
                    <a:pt x="10118928" y="64782"/>
                  </a:lnTo>
                  <a:lnTo>
                    <a:pt x="10080498" y="37604"/>
                  </a:lnTo>
                  <a:lnTo>
                    <a:pt x="10037610" y="17233"/>
                  </a:lnTo>
                  <a:lnTo>
                    <a:pt x="9991039" y="4445"/>
                  </a:lnTo>
                  <a:lnTo>
                    <a:pt x="9941560" y="0"/>
                  </a:lnTo>
                  <a:lnTo>
                    <a:pt x="275361" y="0"/>
                  </a:lnTo>
                  <a:lnTo>
                    <a:pt x="225856" y="4445"/>
                  </a:lnTo>
                  <a:lnTo>
                    <a:pt x="179273" y="17233"/>
                  </a:lnTo>
                  <a:lnTo>
                    <a:pt x="136372" y="37604"/>
                  </a:lnTo>
                  <a:lnTo>
                    <a:pt x="97942" y="64782"/>
                  </a:lnTo>
                  <a:lnTo>
                    <a:pt x="64757" y="97967"/>
                  </a:lnTo>
                  <a:lnTo>
                    <a:pt x="37592" y="136398"/>
                  </a:lnTo>
                  <a:lnTo>
                    <a:pt x="17221" y="179285"/>
                  </a:lnTo>
                  <a:lnTo>
                    <a:pt x="4432" y="225856"/>
                  </a:lnTo>
                  <a:lnTo>
                    <a:pt x="0" y="275336"/>
                  </a:lnTo>
                  <a:lnTo>
                    <a:pt x="0" y="4078706"/>
                  </a:lnTo>
                  <a:lnTo>
                    <a:pt x="4432" y="4128211"/>
                  </a:lnTo>
                  <a:lnTo>
                    <a:pt x="17221" y="4174794"/>
                  </a:lnTo>
                  <a:lnTo>
                    <a:pt x="37592" y="4217695"/>
                  </a:lnTo>
                  <a:lnTo>
                    <a:pt x="64757" y="4256125"/>
                  </a:lnTo>
                  <a:lnTo>
                    <a:pt x="97942" y="4289310"/>
                  </a:lnTo>
                  <a:lnTo>
                    <a:pt x="136372" y="4316476"/>
                  </a:lnTo>
                  <a:lnTo>
                    <a:pt x="179273" y="4336847"/>
                  </a:lnTo>
                  <a:lnTo>
                    <a:pt x="225856" y="4349635"/>
                  </a:lnTo>
                  <a:lnTo>
                    <a:pt x="275361" y="4354068"/>
                  </a:lnTo>
                  <a:lnTo>
                    <a:pt x="9941560" y="4354068"/>
                  </a:lnTo>
                  <a:lnTo>
                    <a:pt x="9991039" y="4349635"/>
                  </a:lnTo>
                  <a:lnTo>
                    <a:pt x="10037610" y="4336847"/>
                  </a:lnTo>
                  <a:lnTo>
                    <a:pt x="10080498" y="4316476"/>
                  </a:lnTo>
                  <a:lnTo>
                    <a:pt x="10118928" y="4289310"/>
                  </a:lnTo>
                  <a:lnTo>
                    <a:pt x="10152113" y="4256125"/>
                  </a:lnTo>
                  <a:lnTo>
                    <a:pt x="10179291" y="4217695"/>
                  </a:lnTo>
                  <a:lnTo>
                    <a:pt x="10199662" y="4174794"/>
                  </a:lnTo>
                  <a:lnTo>
                    <a:pt x="10212451" y="4128211"/>
                  </a:lnTo>
                  <a:lnTo>
                    <a:pt x="10216896" y="4078706"/>
                  </a:lnTo>
                  <a:lnTo>
                    <a:pt x="10216896" y="275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8387" y="1688591"/>
              <a:ext cx="10555605" cy="4676140"/>
            </a:xfrm>
            <a:custGeom>
              <a:avLst/>
              <a:gdLst/>
              <a:ahLst/>
              <a:cxnLst/>
              <a:rect l="l" t="t" r="r" b="b"/>
              <a:pathLst>
                <a:path w="10555605" h="4676140">
                  <a:moveTo>
                    <a:pt x="0" y="328930"/>
                  </a:moveTo>
                  <a:lnTo>
                    <a:pt x="3566" y="280335"/>
                  </a:lnTo>
                  <a:lnTo>
                    <a:pt x="13928" y="233950"/>
                  </a:lnTo>
                  <a:lnTo>
                    <a:pt x="30574" y="190284"/>
                  </a:lnTo>
                  <a:lnTo>
                    <a:pt x="52998" y="149847"/>
                  </a:lnTo>
                  <a:lnTo>
                    <a:pt x="80689" y="113149"/>
                  </a:lnTo>
                  <a:lnTo>
                    <a:pt x="113139" y="80698"/>
                  </a:lnTo>
                  <a:lnTo>
                    <a:pt x="149840" y="53006"/>
                  </a:lnTo>
                  <a:lnTo>
                    <a:pt x="190282" y="30580"/>
                  </a:lnTo>
                  <a:lnTo>
                    <a:pt x="233956" y="13930"/>
                  </a:lnTo>
                  <a:lnTo>
                    <a:pt x="280355" y="3567"/>
                  </a:lnTo>
                  <a:lnTo>
                    <a:pt x="328968" y="0"/>
                  </a:lnTo>
                  <a:lnTo>
                    <a:pt x="10226294" y="0"/>
                  </a:lnTo>
                  <a:lnTo>
                    <a:pt x="10274888" y="3567"/>
                  </a:lnTo>
                  <a:lnTo>
                    <a:pt x="10321273" y="13930"/>
                  </a:lnTo>
                  <a:lnTo>
                    <a:pt x="10364939" y="30580"/>
                  </a:lnTo>
                  <a:lnTo>
                    <a:pt x="10405376" y="53006"/>
                  </a:lnTo>
                  <a:lnTo>
                    <a:pt x="10442074" y="80698"/>
                  </a:lnTo>
                  <a:lnTo>
                    <a:pt x="10474525" y="113149"/>
                  </a:lnTo>
                  <a:lnTo>
                    <a:pt x="10502217" y="149847"/>
                  </a:lnTo>
                  <a:lnTo>
                    <a:pt x="10524643" y="190284"/>
                  </a:lnTo>
                  <a:lnTo>
                    <a:pt x="10541293" y="233950"/>
                  </a:lnTo>
                  <a:lnTo>
                    <a:pt x="10551656" y="280335"/>
                  </a:lnTo>
                  <a:lnTo>
                    <a:pt x="10555223" y="328930"/>
                  </a:lnTo>
                  <a:lnTo>
                    <a:pt x="10555223" y="4346663"/>
                  </a:lnTo>
                  <a:lnTo>
                    <a:pt x="10551656" y="4395276"/>
                  </a:lnTo>
                  <a:lnTo>
                    <a:pt x="10541293" y="4441675"/>
                  </a:lnTo>
                  <a:lnTo>
                    <a:pt x="10524643" y="4485349"/>
                  </a:lnTo>
                  <a:lnTo>
                    <a:pt x="10502217" y="4525791"/>
                  </a:lnTo>
                  <a:lnTo>
                    <a:pt x="10474525" y="4562492"/>
                  </a:lnTo>
                  <a:lnTo>
                    <a:pt x="10442074" y="4594942"/>
                  </a:lnTo>
                  <a:lnTo>
                    <a:pt x="10405376" y="4622633"/>
                  </a:lnTo>
                  <a:lnTo>
                    <a:pt x="10364939" y="4645057"/>
                  </a:lnTo>
                  <a:lnTo>
                    <a:pt x="10321273" y="4661703"/>
                  </a:lnTo>
                  <a:lnTo>
                    <a:pt x="10274888" y="4672065"/>
                  </a:lnTo>
                  <a:lnTo>
                    <a:pt x="10226294" y="4675632"/>
                  </a:lnTo>
                  <a:lnTo>
                    <a:pt x="328968" y="4675632"/>
                  </a:lnTo>
                  <a:lnTo>
                    <a:pt x="280355" y="4672065"/>
                  </a:lnTo>
                  <a:lnTo>
                    <a:pt x="233956" y="4661703"/>
                  </a:lnTo>
                  <a:lnTo>
                    <a:pt x="190282" y="4645057"/>
                  </a:lnTo>
                  <a:lnTo>
                    <a:pt x="149840" y="4622633"/>
                  </a:lnTo>
                  <a:lnTo>
                    <a:pt x="113139" y="4594942"/>
                  </a:lnTo>
                  <a:lnTo>
                    <a:pt x="80689" y="4562492"/>
                  </a:lnTo>
                  <a:lnTo>
                    <a:pt x="52998" y="4525791"/>
                  </a:lnTo>
                  <a:lnTo>
                    <a:pt x="30574" y="4485349"/>
                  </a:lnTo>
                  <a:lnTo>
                    <a:pt x="13928" y="4441675"/>
                  </a:lnTo>
                  <a:lnTo>
                    <a:pt x="3566" y="4395276"/>
                  </a:lnTo>
                  <a:lnTo>
                    <a:pt x="0" y="4346663"/>
                  </a:lnTo>
                  <a:lnTo>
                    <a:pt x="0" y="328930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03931" y="1431035"/>
              <a:ext cx="7261859" cy="666115"/>
            </a:xfrm>
            <a:custGeom>
              <a:avLst/>
              <a:gdLst/>
              <a:ahLst/>
              <a:cxnLst/>
              <a:rect l="l" t="t" r="r" b="b"/>
              <a:pathLst>
                <a:path w="7261859" h="666114">
                  <a:moveTo>
                    <a:pt x="6928866" y="0"/>
                  </a:moveTo>
                  <a:lnTo>
                    <a:pt x="332994" y="0"/>
                  </a:lnTo>
                  <a:lnTo>
                    <a:pt x="283789" y="3610"/>
                  </a:lnTo>
                  <a:lnTo>
                    <a:pt x="236825" y="14099"/>
                  </a:lnTo>
                  <a:lnTo>
                    <a:pt x="192617" y="30951"/>
                  </a:lnTo>
                  <a:lnTo>
                    <a:pt x="151680" y="53650"/>
                  </a:lnTo>
                  <a:lnTo>
                    <a:pt x="114530" y="81681"/>
                  </a:lnTo>
                  <a:lnTo>
                    <a:pt x="81681" y="114530"/>
                  </a:lnTo>
                  <a:lnTo>
                    <a:pt x="53650" y="151680"/>
                  </a:lnTo>
                  <a:lnTo>
                    <a:pt x="30951" y="192617"/>
                  </a:lnTo>
                  <a:lnTo>
                    <a:pt x="14099" y="236825"/>
                  </a:lnTo>
                  <a:lnTo>
                    <a:pt x="3610" y="283789"/>
                  </a:lnTo>
                  <a:lnTo>
                    <a:pt x="0" y="332993"/>
                  </a:lnTo>
                  <a:lnTo>
                    <a:pt x="3610" y="382198"/>
                  </a:lnTo>
                  <a:lnTo>
                    <a:pt x="14099" y="429162"/>
                  </a:lnTo>
                  <a:lnTo>
                    <a:pt x="30951" y="473370"/>
                  </a:lnTo>
                  <a:lnTo>
                    <a:pt x="53650" y="514307"/>
                  </a:lnTo>
                  <a:lnTo>
                    <a:pt x="81681" y="551457"/>
                  </a:lnTo>
                  <a:lnTo>
                    <a:pt x="114530" y="584306"/>
                  </a:lnTo>
                  <a:lnTo>
                    <a:pt x="151680" y="612337"/>
                  </a:lnTo>
                  <a:lnTo>
                    <a:pt x="192617" y="635036"/>
                  </a:lnTo>
                  <a:lnTo>
                    <a:pt x="236825" y="651888"/>
                  </a:lnTo>
                  <a:lnTo>
                    <a:pt x="283789" y="662377"/>
                  </a:lnTo>
                  <a:lnTo>
                    <a:pt x="332994" y="665988"/>
                  </a:lnTo>
                  <a:lnTo>
                    <a:pt x="6928866" y="665988"/>
                  </a:lnTo>
                  <a:lnTo>
                    <a:pt x="6978070" y="662377"/>
                  </a:lnTo>
                  <a:lnTo>
                    <a:pt x="7025034" y="651888"/>
                  </a:lnTo>
                  <a:lnTo>
                    <a:pt x="7069242" y="635036"/>
                  </a:lnTo>
                  <a:lnTo>
                    <a:pt x="7110179" y="612337"/>
                  </a:lnTo>
                  <a:lnTo>
                    <a:pt x="7147329" y="584306"/>
                  </a:lnTo>
                  <a:lnTo>
                    <a:pt x="7180178" y="551457"/>
                  </a:lnTo>
                  <a:lnTo>
                    <a:pt x="7208209" y="514307"/>
                  </a:lnTo>
                  <a:lnTo>
                    <a:pt x="7230908" y="473370"/>
                  </a:lnTo>
                  <a:lnTo>
                    <a:pt x="7247760" y="429162"/>
                  </a:lnTo>
                  <a:lnTo>
                    <a:pt x="7258249" y="382198"/>
                  </a:lnTo>
                  <a:lnTo>
                    <a:pt x="7261860" y="332993"/>
                  </a:lnTo>
                  <a:lnTo>
                    <a:pt x="7258249" y="283789"/>
                  </a:lnTo>
                  <a:lnTo>
                    <a:pt x="7247760" y="236825"/>
                  </a:lnTo>
                  <a:lnTo>
                    <a:pt x="7230908" y="192617"/>
                  </a:lnTo>
                  <a:lnTo>
                    <a:pt x="7208209" y="151680"/>
                  </a:lnTo>
                  <a:lnTo>
                    <a:pt x="7180178" y="114530"/>
                  </a:lnTo>
                  <a:lnTo>
                    <a:pt x="7147329" y="81681"/>
                  </a:lnTo>
                  <a:lnTo>
                    <a:pt x="7110179" y="53650"/>
                  </a:lnTo>
                  <a:lnTo>
                    <a:pt x="7069242" y="30951"/>
                  </a:lnTo>
                  <a:lnTo>
                    <a:pt x="7025034" y="14099"/>
                  </a:lnTo>
                  <a:lnTo>
                    <a:pt x="6978070" y="3610"/>
                  </a:lnTo>
                  <a:lnTo>
                    <a:pt x="6928866" y="0"/>
                  </a:lnTo>
                  <a:close/>
                </a:path>
              </a:pathLst>
            </a:custGeom>
            <a:solidFill>
              <a:srgbClr val="D2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94485" y="172973"/>
            <a:ext cx="831469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800"/>
              </a:lnSpc>
              <a:spcBef>
                <a:spcPts val="100"/>
              </a:spcBef>
            </a:pPr>
            <a:r>
              <a:rPr sz="1800" spc="-50" dirty="0"/>
              <a:t>Giới</a:t>
            </a:r>
            <a:r>
              <a:rPr sz="1800" spc="-5" dirty="0"/>
              <a:t> </a:t>
            </a:r>
            <a:r>
              <a:rPr sz="1800" dirty="0"/>
              <a:t>thiệu</a:t>
            </a:r>
            <a:r>
              <a:rPr sz="1800" spc="5" dirty="0"/>
              <a:t> </a:t>
            </a:r>
            <a:r>
              <a:rPr sz="1800" spc="60" dirty="0"/>
              <a:t>một</a:t>
            </a:r>
            <a:r>
              <a:rPr sz="1800" spc="10" dirty="0"/>
              <a:t> </a:t>
            </a:r>
            <a:r>
              <a:rPr sz="1800" spc="-50" dirty="0"/>
              <a:t>số</a:t>
            </a:r>
            <a:r>
              <a:rPr sz="1800" dirty="0"/>
              <a:t> </a:t>
            </a:r>
            <a:r>
              <a:rPr sz="1800" spc="-20" dirty="0"/>
              <a:t>ứng</a:t>
            </a:r>
            <a:r>
              <a:rPr sz="1800" spc="10" dirty="0"/>
              <a:t> </a:t>
            </a:r>
            <a:r>
              <a:rPr sz="1800" dirty="0"/>
              <a:t>dụng </a:t>
            </a:r>
            <a:r>
              <a:rPr sz="1800" spc="-35" dirty="0"/>
              <a:t>công</a:t>
            </a:r>
            <a:r>
              <a:rPr sz="1800" spc="5" dirty="0"/>
              <a:t> </a:t>
            </a:r>
            <a:r>
              <a:rPr sz="1800" dirty="0"/>
              <a:t>nghệ thiết</a:t>
            </a:r>
            <a:r>
              <a:rPr sz="1800" spc="15" dirty="0"/>
              <a:t> </a:t>
            </a:r>
            <a:r>
              <a:rPr sz="1800" dirty="0"/>
              <a:t>kế</a:t>
            </a:r>
            <a:r>
              <a:rPr sz="1800" spc="-10" dirty="0"/>
              <a:t> </a:t>
            </a:r>
            <a:r>
              <a:rPr sz="1800" dirty="0"/>
              <a:t>tài</a:t>
            </a:r>
            <a:r>
              <a:rPr sz="1800" spc="5" dirty="0"/>
              <a:t> </a:t>
            </a:r>
            <a:r>
              <a:rPr sz="1800" dirty="0"/>
              <a:t>liệu</a:t>
            </a:r>
            <a:r>
              <a:rPr sz="1800" spc="-5" dirty="0"/>
              <a:t> </a:t>
            </a:r>
            <a:r>
              <a:rPr sz="1800" dirty="0"/>
              <a:t>điện tử</a:t>
            </a:r>
            <a:r>
              <a:rPr sz="1800" spc="15" dirty="0"/>
              <a:t> </a:t>
            </a:r>
            <a:r>
              <a:rPr sz="1800" dirty="0"/>
              <a:t>trong</a:t>
            </a:r>
            <a:r>
              <a:rPr sz="1800" spc="-15" dirty="0"/>
              <a:t> </a:t>
            </a:r>
            <a:r>
              <a:rPr sz="1800" spc="50" dirty="0"/>
              <a:t>tổ</a:t>
            </a:r>
            <a:r>
              <a:rPr sz="1800" spc="10" dirty="0"/>
              <a:t> </a:t>
            </a:r>
            <a:r>
              <a:rPr sz="1800" spc="-20" dirty="0"/>
              <a:t>chức </a:t>
            </a:r>
            <a:r>
              <a:rPr sz="1800" dirty="0"/>
              <a:t>hoạt</a:t>
            </a:r>
            <a:r>
              <a:rPr sz="1800" spc="-45" dirty="0"/>
              <a:t> </a:t>
            </a:r>
            <a:r>
              <a:rPr sz="1800" dirty="0"/>
              <a:t>động</a:t>
            </a:r>
            <a:r>
              <a:rPr sz="1800" spc="-60" dirty="0"/>
              <a:t> </a:t>
            </a:r>
            <a:r>
              <a:rPr sz="1800" dirty="0"/>
              <a:t>giáo</a:t>
            </a:r>
            <a:r>
              <a:rPr sz="1800" spc="-45" dirty="0"/>
              <a:t> </a:t>
            </a:r>
            <a:r>
              <a:rPr sz="1800" spc="-10" dirty="0"/>
              <a:t>dục</a:t>
            </a:r>
            <a:r>
              <a:rPr sz="1800" spc="-45" dirty="0"/>
              <a:t> </a:t>
            </a:r>
            <a:r>
              <a:rPr sz="1800" spc="-20" dirty="0"/>
              <a:t>cho</a:t>
            </a:r>
            <a:r>
              <a:rPr sz="1800" spc="-50" dirty="0"/>
              <a:t> </a:t>
            </a:r>
            <a:r>
              <a:rPr sz="1800" spc="55" dirty="0"/>
              <a:t>trẻ</a:t>
            </a:r>
            <a:r>
              <a:rPr sz="1800" spc="-45" dirty="0"/>
              <a:t> </a:t>
            </a:r>
            <a:r>
              <a:rPr sz="1800" spc="80" dirty="0"/>
              <a:t>mầm</a:t>
            </a:r>
            <a:r>
              <a:rPr sz="1800" spc="-40" dirty="0"/>
              <a:t> </a:t>
            </a:r>
            <a:r>
              <a:rPr sz="1800" spc="-25" dirty="0"/>
              <a:t>non</a:t>
            </a:r>
            <a:endParaRPr sz="1800"/>
          </a:p>
        </p:txBody>
      </p:sp>
      <p:sp>
        <p:nvSpPr>
          <p:cNvPr id="18" name="object 18"/>
          <p:cNvSpPr txBox="1"/>
          <p:nvPr/>
        </p:nvSpPr>
        <p:spPr>
          <a:xfrm>
            <a:off x="2851150" y="1599438"/>
            <a:ext cx="656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Ứng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dụng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công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nghệ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thông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FFFFFF"/>
                </a:solidFill>
                <a:latin typeface="Arial"/>
                <a:cs typeface="Arial"/>
              </a:rPr>
              <a:t>tin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trong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105" dirty="0">
                <a:solidFill>
                  <a:srgbClr val="FFFFFF"/>
                </a:solidFill>
                <a:latin typeface="Arial"/>
                <a:cs typeface="Arial"/>
              </a:rPr>
              <a:t>thiết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kế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sách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điện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FFFFFF"/>
                </a:solidFill>
                <a:latin typeface="Arial"/>
                <a:cs typeface="Arial"/>
              </a:rPr>
              <a:t>tfi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60703" y="2406395"/>
            <a:ext cx="2857500" cy="3276600"/>
            <a:chOff x="1060703" y="2406395"/>
            <a:chExt cx="2857500" cy="327660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9532" y="2406395"/>
              <a:ext cx="240919" cy="2042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3667" y="3898391"/>
              <a:ext cx="2598420" cy="9372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703" y="4971288"/>
              <a:ext cx="2857500" cy="71170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440941" y="2338196"/>
            <a:ext cx="9479915" cy="329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latin typeface="Arial"/>
                <a:cs typeface="Arial"/>
              </a:rPr>
              <a:t>Minh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họa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xây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125" dirty="0">
                <a:latin typeface="Arial"/>
                <a:cs typeface="Arial"/>
              </a:rPr>
              <a:t>dựng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sách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điện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tử: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800" dirty="0">
              <a:latin typeface="Arial"/>
              <a:cs typeface="Arial"/>
            </a:endParaRPr>
          </a:p>
          <a:p>
            <a:pPr marL="3377565">
              <a:lnSpc>
                <a:spcPct val="100000"/>
              </a:lnSpc>
            </a:pPr>
            <a:r>
              <a:rPr sz="1600" dirty="0">
                <a:latin typeface="Roboto"/>
                <a:cs typeface="Roboto"/>
              </a:rPr>
              <a:t>Bước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1.</a:t>
            </a:r>
            <a:r>
              <a:rPr sz="1600" spc="-2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Chọn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chủ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đề: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Thế</a:t>
            </a:r>
            <a:r>
              <a:rPr sz="1600" spc="-2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giới</a:t>
            </a:r>
            <a:r>
              <a:rPr sz="1600" spc="-3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động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spc="-25" dirty="0">
                <a:latin typeface="Roboto"/>
                <a:cs typeface="Roboto"/>
              </a:rPr>
              <a:t>vật</a:t>
            </a:r>
            <a:endParaRPr sz="1600" dirty="0">
              <a:latin typeface="Roboto"/>
              <a:cs typeface="Roboto"/>
            </a:endParaRPr>
          </a:p>
          <a:p>
            <a:pPr marL="3396615" marR="612775">
              <a:lnSpc>
                <a:spcPct val="110000"/>
              </a:lnSpc>
              <a:spcBef>
                <a:spcPts val="725"/>
              </a:spcBef>
            </a:pPr>
            <a:r>
              <a:rPr sz="1600" dirty="0">
                <a:latin typeface="Roboto"/>
                <a:cs typeface="Roboto"/>
              </a:rPr>
              <a:t>Bước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2.</a:t>
            </a:r>
            <a:r>
              <a:rPr sz="1600" spc="-2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Xây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dựng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kịch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bản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Sách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điện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tử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về</a:t>
            </a:r>
            <a:r>
              <a:rPr sz="1600" spc="-3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Thế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giới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động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spc="-25" dirty="0">
                <a:latin typeface="Roboto"/>
                <a:cs typeface="Roboto"/>
              </a:rPr>
              <a:t>vật </a:t>
            </a:r>
            <a:r>
              <a:rPr sz="1600" dirty="0">
                <a:latin typeface="Roboto"/>
                <a:cs typeface="Roboto"/>
              </a:rPr>
              <a:t>–</a:t>
            </a:r>
            <a:r>
              <a:rPr sz="1600" spc="-45" dirty="0">
                <a:latin typeface="Roboto"/>
                <a:cs typeface="Roboto"/>
              </a:rPr>
              <a:t> </a:t>
            </a:r>
            <a:r>
              <a:rPr sz="1600" b="1" dirty="0">
                <a:latin typeface="Roboto"/>
                <a:cs typeface="Roboto"/>
              </a:rPr>
              <a:t>Tham</a:t>
            </a:r>
            <a:r>
              <a:rPr sz="1600" b="1" spc="-20" dirty="0">
                <a:latin typeface="Roboto"/>
                <a:cs typeface="Roboto"/>
              </a:rPr>
              <a:t> </a:t>
            </a:r>
            <a:r>
              <a:rPr sz="1600" b="1" dirty="0">
                <a:latin typeface="Roboto"/>
                <a:cs typeface="Roboto"/>
              </a:rPr>
              <a:t>khảo</a:t>
            </a:r>
            <a:r>
              <a:rPr sz="1600" b="1" spc="-30" dirty="0">
                <a:latin typeface="Roboto"/>
                <a:cs typeface="Roboto"/>
              </a:rPr>
              <a:t> </a:t>
            </a:r>
            <a:r>
              <a:rPr sz="1600" b="1" dirty="0">
                <a:latin typeface="Roboto"/>
                <a:cs typeface="Roboto"/>
              </a:rPr>
              <a:t>Gemini</a:t>
            </a:r>
            <a:r>
              <a:rPr sz="1600" b="1" spc="-30" dirty="0">
                <a:latin typeface="Roboto"/>
                <a:cs typeface="Roboto"/>
              </a:rPr>
              <a:t> </a:t>
            </a:r>
            <a:r>
              <a:rPr sz="1600" b="1" dirty="0">
                <a:latin typeface="Roboto"/>
                <a:cs typeface="Roboto"/>
              </a:rPr>
              <a:t>hoặc</a:t>
            </a:r>
            <a:r>
              <a:rPr sz="1600" b="1" spc="-25" dirty="0">
                <a:latin typeface="Roboto"/>
                <a:cs typeface="Roboto"/>
              </a:rPr>
              <a:t> </a:t>
            </a:r>
            <a:r>
              <a:rPr sz="1600" b="1" spc="-10" dirty="0">
                <a:latin typeface="Roboto"/>
                <a:cs typeface="Roboto"/>
              </a:rPr>
              <a:t>ChatGPT</a:t>
            </a:r>
            <a:endParaRPr sz="1600" dirty="0">
              <a:latin typeface="Roboto"/>
              <a:cs typeface="Roboto"/>
            </a:endParaRPr>
          </a:p>
          <a:p>
            <a:pPr marL="3331845" marR="1091565">
              <a:lnSpc>
                <a:spcPct val="100000"/>
              </a:lnSpc>
              <a:spcBef>
                <a:spcPts val="335"/>
              </a:spcBef>
            </a:pPr>
            <a:r>
              <a:rPr sz="1600" dirty="0">
                <a:latin typeface="Roboto"/>
                <a:cs typeface="Roboto"/>
              </a:rPr>
              <a:t>Bước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3.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Lựa</a:t>
            </a:r>
            <a:r>
              <a:rPr sz="1600" spc="-3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chọn</a:t>
            </a:r>
            <a:r>
              <a:rPr sz="1600" spc="-2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tư</a:t>
            </a:r>
            <a:r>
              <a:rPr sz="1600" spc="-3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liệu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cần</a:t>
            </a:r>
            <a:r>
              <a:rPr sz="1600" spc="-2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thiết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cho</a:t>
            </a:r>
            <a:r>
              <a:rPr sz="1600" spc="-3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từng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hoạt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động</a:t>
            </a:r>
            <a:r>
              <a:rPr sz="1600" spc="5" dirty="0">
                <a:latin typeface="Roboto"/>
                <a:cs typeface="Roboto"/>
              </a:rPr>
              <a:t> </a:t>
            </a:r>
            <a:r>
              <a:rPr sz="1600" spc="-50" dirty="0">
                <a:latin typeface="Roboto"/>
                <a:cs typeface="Roboto"/>
              </a:rPr>
              <a:t>– </a:t>
            </a:r>
            <a:r>
              <a:rPr sz="1600" dirty="0">
                <a:latin typeface="Roboto"/>
                <a:cs typeface="Roboto"/>
              </a:rPr>
              <a:t>Xây</a:t>
            </a:r>
            <a:r>
              <a:rPr sz="1600" spc="-2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dựng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về</a:t>
            </a:r>
            <a:r>
              <a:rPr sz="1600" spc="-4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câu</a:t>
            </a:r>
            <a:r>
              <a:rPr sz="1600" spc="-3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hỏi</a:t>
            </a:r>
            <a:r>
              <a:rPr sz="1600" spc="-2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trắc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nghiệm,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video,</a:t>
            </a:r>
            <a:r>
              <a:rPr sz="1600" spc="-2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link</a:t>
            </a:r>
            <a:r>
              <a:rPr sz="1600" spc="-2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liên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spc="-20" dirty="0">
                <a:latin typeface="Roboto"/>
                <a:cs typeface="Roboto"/>
              </a:rPr>
              <a:t>kết…</a:t>
            </a:r>
            <a:endParaRPr sz="1600" dirty="0">
              <a:latin typeface="Roboto"/>
              <a:cs typeface="Roboto"/>
            </a:endParaRPr>
          </a:p>
          <a:p>
            <a:pPr marL="3367404">
              <a:lnSpc>
                <a:spcPct val="100000"/>
              </a:lnSpc>
              <a:spcBef>
                <a:spcPts val="1335"/>
              </a:spcBef>
            </a:pPr>
            <a:r>
              <a:rPr sz="1600" dirty="0">
                <a:latin typeface="Roboto"/>
                <a:cs typeface="Roboto"/>
              </a:rPr>
              <a:t>Bước</a:t>
            </a:r>
            <a:r>
              <a:rPr sz="1600" spc="-3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4.</a:t>
            </a:r>
            <a:r>
              <a:rPr sz="1600" spc="-3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Thiết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kế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Sách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điện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tử:</a:t>
            </a:r>
            <a:r>
              <a:rPr sz="1600" spc="-35" dirty="0">
                <a:latin typeface="Roboto"/>
                <a:cs typeface="Roboto"/>
              </a:rPr>
              <a:t> </a:t>
            </a:r>
            <a:r>
              <a:rPr sz="1600" b="1" dirty="0">
                <a:latin typeface="Roboto"/>
                <a:cs typeface="Roboto"/>
              </a:rPr>
              <a:t>Canva, </a:t>
            </a:r>
            <a:r>
              <a:rPr sz="1600" spc="-10" dirty="0">
                <a:latin typeface="Roboto"/>
                <a:cs typeface="Roboto"/>
              </a:rPr>
              <a:t>PowerPoint</a:t>
            </a:r>
            <a:endParaRPr sz="1600" dirty="0">
              <a:latin typeface="Roboto"/>
              <a:cs typeface="Roboto"/>
            </a:endParaRPr>
          </a:p>
          <a:p>
            <a:pPr marL="3359150">
              <a:lnSpc>
                <a:spcPct val="100000"/>
              </a:lnSpc>
              <a:spcBef>
                <a:spcPts val="1305"/>
              </a:spcBef>
            </a:pPr>
            <a:r>
              <a:rPr sz="1600" dirty="0">
                <a:latin typeface="Roboto"/>
                <a:cs typeface="Roboto"/>
              </a:rPr>
              <a:t>Bước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5.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Chạy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thử,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xin</a:t>
            </a:r>
            <a:r>
              <a:rPr sz="1600" spc="-3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ý</a:t>
            </a:r>
            <a:r>
              <a:rPr sz="1600" spc="-2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kiến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người</a:t>
            </a:r>
            <a:r>
              <a:rPr sz="1600" spc="-2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học,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chuyên</a:t>
            </a:r>
            <a:r>
              <a:rPr sz="1600" spc="1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gia: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Chia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sẻ</a:t>
            </a:r>
            <a:r>
              <a:rPr sz="1600" spc="-40" dirty="0">
                <a:latin typeface="Roboto"/>
                <a:cs typeface="Roboto"/>
              </a:rPr>
              <a:t> </a:t>
            </a:r>
            <a:r>
              <a:rPr sz="1600" spc="-20" dirty="0">
                <a:latin typeface="Roboto"/>
                <a:cs typeface="Roboto"/>
              </a:rPr>
              <a:t>link</a:t>
            </a:r>
            <a:endParaRPr sz="1600" dirty="0">
              <a:latin typeface="Roboto"/>
              <a:cs typeface="Roboto"/>
            </a:endParaRPr>
          </a:p>
          <a:p>
            <a:pPr marL="3342004">
              <a:lnSpc>
                <a:spcPct val="100000"/>
              </a:lnSpc>
              <a:spcBef>
                <a:spcPts val="1300"/>
              </a:spcBef>
            </a:pPr>
            <a:r>
              <a:rPr sz="1600" dirty="0">
                <a:latin typeface="Roboto"/>
                <a:cs typeface="Roboto"/>
              </a:rPr>
              <a:t>Bước</a:t>
            </a:r>
            <a:r>
              <a:rPr sz="1600" spc="-3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6.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Chỉnh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sửa</a:t>
            </a:r>
            <a:r>
              <a:rPr sz="1600" spc="-4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và</a:t>
            </a:r>
            <a:r>
              <a:rPr sz="1600" spc="-2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hoàn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thiện: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Hoàn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thiện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sách</a:t>
            </a:r>
            <a:r>
              <a:rPr sz="1600" spc="-2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sau</a:t>
            </a:r>
            <a:r>
              <a:rPr sz="1600" spc="-2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khi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chỉnh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-25" dirty="0">
                <a:latin typeface="Roboto"/>
                <a:cs typeface="Roboto"/>
              </a:rPr>
              <a:t>sửa</a:t>
            </a:r>
            <a:endParaRPr sz="1600" dirty="0">
              <a:latin typeface="Roboto"/>
              <a:cs typeface="Robo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228344" y="2840735"/>
            <a:ext cx="3397250" cy="2776855"/>
            <a:chOff x="1228344" y="2840735"/>
            <a:chExt cx="3397250" cy="277685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1876" y="2973323"/>
              <a:ext cx="283463" cy="28193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1876" y="3351275"/>
              <a:ext cx="283463" cy="2819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1876" y="3887723"/>
              <a:ext cx="283463" cy="28193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1876" y="4524755"/>
              <a:ext cx="283463" cy="2819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1876" y="4928615"/>
              <a:ext cx="283463" cy="28346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1876" y="5335523"/>
              <a:ext cx="283463" cy="2819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8344" y="2840735"/>
              <a:ext cx="2418587" cy="8305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704588" y="1574291"/>
            <a:ext cx="6798945" cy="3830066"/>
            <a:chOff x="4704588" y="1574291"/>
            <a:chExt cx="6798945" cy="3830066"/>
          </a:xfrm>
        </p:grpSpPr>
        <p:sp>
          <p:nvSpPr>
            <p:cNvPr id="6" name="object 6"/>
            <p:cNvSpPr/>
            <p:nvPr/>
          </p:nvSpPr>
          <p:spPr>
            <a:xfrm>
              <a:off x="4872228" y="1975103"/>
              <a:ext cx="6492240" cy="3308985"/>
            </a:xfrm>
            <a:custGeom>
              <a:avLst/>
              <a:gdLst/>
              <a:ahLst/>
              <a:cxnLst/>
              <a:rect l="l" t="t" r="r" b="b"/>
              <a:pathLst>
                <a:path w="6492240" h="3308985">
                  <a:moveTo>
                    <a:pt x="6492240" y="209296"/>
                  </a:moveTo>
                  <a:lnTo>
                    <a:pt x="6486703" y="161315"/>
                  </a:lnTo>
                  <a:lnTo>
                    <a:pt x="6470955" y="117271"/>
                  </a:lnTo>
                  <a:lnTo>
                    <a:pt x="6446253" y="78409"/>
                  </a:lnTo>
                  <a:lnTo>
                    <a:pt x="6413830" y="45986"/>
                  </a:lnTo>
                  <a:lnTo>
                    <a:pt x="6374968" y="21285"/>
                  </a:lnTo>
                  <a:lnTo>
                    <a:pt x="6330924" y="5537"/>
                  </a:lnTo>
                  <a:lnTo>
                    <a:pt x="6282944" y="0"/>
                  </a:lnTo>
                  <a:lnTo>
                    <a:pt x="209296" y="0"/>
                  </a:lnTo>
                  <a:lnTo>
                    <a:pt x="161302" y="5537"/>
                  </a:lnTo>
                  <a:lnTo>
                    <a:pt x="117259" y="21285"/>
                  </a:lnTo>
                  <a:lnTo>
                    <a:pt x="78397" y="45986"/>
                  </a:lnTo>
                  <a:lnTo>
                    <a:pt x="45974" y="78409"/>
                  </a:lnTo>
                  <a:lnTo>
                    <a:pt x="21272" y="117271"/>
                  </a:lnTo>
                  <a:lnTo>
                    <a:pt x="5524" y="161315"/>
                  </a:lnTo>
                  <a:lnTo>
                    <a:pt x="0" y="209296"/>
                  </a:lnTo>
                  <a:lnTo>
                    <a:pt x="0" y="3099308"/>
                  </a:lnTo>
                  <a:lnTo>
                    <a:pt x="5524" y="3147301"/>
                  </a:lnTo>
                  <a:lnTo>
                    <a:pt x="21272" y="3191345"/>
                  </a:lnTo>
                  <a:lnTo>
                    <a:pt x="45974" y="3230207"/>
                  </a:lnTo>
                  <a:lnTo>
                    <a:pt x="78397" y="3262630"/>
                  </a:lnTo>
                  <a:lnTo>
                    <a:pt x="117259" y="3287331"/>
                  </a:lnTo>
                  <a:lnTo>
                    <a:pt x="161302" y="3303079"/>
                  </a:lnTo>
                  <a:lnTo>
                    <a:pt x="209296" y="3308604"/>
                  </a:lnTo>
                  <a:lnTo>
                    <a:pt x="6282944" y="3308604"/>
                  </a:lnTo>
                  <a:lnTo>
                    <a:pt x="6330924" y="3303079"/>
                  </a:lnTo>
                  <a:lnTo>
                    <a:pt x="6374968" y="3287331"/>
                  </a:lnTo>
                  <a:lnTo>
                    <a:pt x="6413830" y="3262630"/>
                  </a:lnTo>
                  <a:lnTo>
                    <a:pt x="6446253" y="3230207"/>
                  </a:lnTo>
                  <a:lnTo>
                    <a:pt x="6470955" y="3191345"/>
                  </a:lnTo>
                  <a:lnTo>
                    <a:pt x="6486703" y="3147301"/>
                  </a:lnTo>
                  <a:lnTo>
                    <a:pt x="6492240" y="3099308"/>
                  </a:lnTo>
                  <a:lnTo>
                    <a:pt x="6492240" y="209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04588" y="1854707"/>
              <a:ext cx="6798945" cy="3549650"/>
            </a:xfrm>
            <a:custGeom>
              <a:avLst/>
              <a:gdLst/>
              <a:ahLst/>
              <a:cxnLst/>
              <a:rect l="l" t="t" r="r" b="b"/>
              <a:pathLst>
                <a:path w="6798945" h="3549650">
                  <a:moveTo>
                    <a:pt x="0" y="249681"/>
                  </a:moveTo>
                  <a:lnTo>
                    <a:pt x="4021" y="204794"/>
                  </a:lnTo>
                  <a:lnTo>
                    <a:pt x="15617" y="162549"/>
                  </a:lnTo>
                  <a:lnTo>
                    <a:pt x="34083" y="123650"/>
                  </a:lnTo>
                  <a:lnTo>
                    <a:pt x="58713" y="88804"/>
                  </a:lnTo>
                  <a:lnTo>
                    <a:pt x="88804" y="58713"/>
                  </a:lnTo>
                  <a:lnTo>
                    <a:pt x="123650" y="34083"/>
                  </a:lnTo>
                  <a:lnTo>
                    <a:pt x="162549" y="15617"/>
                  </a:lnTo>
                  <a:lnTo>
                    <a:pt x="204794" y="4021"/>
                  </a:lnTo>
                  <a:lnTo>
                    <a:pt x="249682" y="0"/>
                  </a:lnTo>
                  <a:lnTo>
                    <a:pt x="6548882" y="0"/>
                  </a:lnTo>
                  <a:lnTo>
                    <a:pt x="6593769" y="4021"/>
                  </a:lnTo>
                  <a:lnTo>
                    <a:pt x="6636014" y="15617"/>
                  </a:lnTo>
                  <a:lnTo>
                    <a:pt x="6674913" y="34083"/>
                  </a:lnTo>
                  <a:lnTo>
                    <a:pt x="6709759" y="58713"/>
                  </a:lnTo>
                  <a:lnTo>
                    <a:pt x="6739850" y="88804"/>
                  </a:lnTo>
                  <a:lnTo>
                    <a:pt x="6764480" y="123650"/>
                  </a:lnTo>
                  <a:lnTo>
                    <a:pt x="6782946" y="162549"/>
                  </a:lnTo>
                  <a:lnTo>
                    <a:pt x="6794542" y="204794"/>
                  </a:lnTo>
                  <a:lnTo>
                    <a:pt x="6798563" y="249681"/>
                  </a:lnTo>
                  <a:lnTo>
                    <a:pt x="6798563" y="3299714"/>
                  </a:lnTo>
                  <a:lnTo>
                    <a:pt x="6794542" y="3344601"/>
                  </a:lnTo>
                  <a:lnTo>
                    <a:pt x="6782946" y="3386846"/>
                  </a:lnTo>
                  <a:lnTo>
                    <a:pt x="6764480" y="3425745"/>
                  </a:lnTo>
                  <a:lnTo>
                    <a:pt x="6739850" y="3460591"/>
                  </a:lnTo>
                  <a:lnTo>
                    <a:pt x="6709759" y="3490682"/>
                  </a:lnTo>
                  <a:lnTo>
                    <a:pt x="6674913" y="3515312"/>
                  </a:lnTo>
                  <a:lnTo>
                    <a:pt x="6636014" y="3533778"/>
                  </a:lnTo>
                  <a:lnTo>
                    <a:pt x="6593769" y="3545374"/>
                  </a:lnTo>
                  <a:lnTo>
                    <a:pt x="6548882" y="3549395"/>
                  </a:lnTo>
                  <a:lnTo>
                    <a:pt x="249682" y="3549395"/>
                  </a:lnTo>
                  <a:lnTo>
                    <a:pt x="204794" y="3545374"/>
                  </a:lnTo>
                  <a:lnTo>
                    <a:pt x="162549" y="3533778"/>
                  </a:lnTo>
                  <a:lnTo>
                    <a:pt x="123650" y="3515312"/>
                  </a:lnTo>
                  <a:lnTo>
                    <a:pt x="88804" y="3490682"/>
                  </a:lnTo>
                  <a:lnTo>
                    <a:pt x="58713" y="3460591"/>
                  </a:lnTo>
                  <a:lnTo>
                    <a:pt x="34083" y="3425745"/>
                  </a:lnTo>
                  <a:lnTo>
                    <a:pt x="15617" y="3386846"/>
                  </a:lnTo>
                  <a:lnTo>
                    <a:pt x="4021" y="3344601"/>
                  </a:lnTo>
                  <a:lnTo>
                    <a:pt x="0" y="3299714"/>
                  </a:lnTo>
                  <a:lnTo>
                    <a:pt x="0" y="249681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6060" y="1574291"/>
              <a:ext cx="3782695" cy="643255"/>
            </a:xfrm>
            <a:custGeom>
              <a:avLst/>
              <a:gdLst/>
              <a:ahLst/>
              <a:cxnLst/>
              <a:rect l="l" t="t" r="r" b="b"/>
              <a:pathLst>
                <a:path w="3782695" h="643255">
                  <a:moveTo>
                    <a:pt x="3461004" y="0"/>
                  </a:moveTo>
                  <a:lnTo>
                    <a:pt x="321564" y="0"/>
                  </a:lnTo>
                  <a:lnTo>
                    <a:pt x="274056" y="3487"/>
                  </a:lnTo>
                  <a:lnTo>
                    <a:pt x="228709" y="13618"/>
                  </a:lnTo>
                  <a:lnTo>
                    <a:pt x="186021" y="29894"/>
                  </a:lnTo>
                  <a:lnTo>
                    <a:pt x="146490" y="51818"/>
                  </a:lnTo>
                  <a:lnTo>
                    <a:pt x="110614" y="78890"/>
                  </a:lnTo>
                  <a:lnTo>
                    <a:pt x="78890" y="110614"/>
                  </a:lnTo>
                  <a:lnTo>
                    <a:pt x="51818" y="146490"/>
                  </a:lnTo>
                  <a:lnTo>
                    <a:pt x="29894" y="186021"/>
                  </a:lnTo>
                  <a:lnTo>
                    <a:pt x="13618" y="228709"/>
                  </a:lnTo>
                  <a:lnTo>
                    <a:pt x="3487" y="274056"/>
                  </a:lnTo>
                  <a:lnTo>
                    <a:pt x="0" y="321563"/>
                  </a:lnTo>
                  <a:lnTo>
                    <a:pt x="3487" y="369071"/>
                  </a:lnTo>
                  <a:lnTo>
                    <a:pt x="13618" y="414418"/>
                  </a:lnTo>
                  <a:lnTo>
                    <a:pt x="29894" y="457106"/>
                  </a:lnTo>
                  <a:lnTo>
                    <a:pt x="51818" y="496637"/>
                  </a:lnTo>
                  <a:lnTo>
                    <a:pt x="78890" y="532513"/>
                  </a:lnTo>
                  <a:lnTo>
                    <a:pt x="110614" y="564237"/>
                  </a:lnTo>
                  <a:lnTo>
                    <a:pt x="146490" y="591309"/>
                  </a:lnTo>
                  <a:lnTo>
                    <a:pt x="186021" y="613233"/>
                  </a:lnTo>
                  <a:lnTo>
                    <a:pt x="228709" y="629509"/>
                  </a:lnTo>
                  <a:lnTo>
                    <a:pt x="274056" y="639640"/>
                  </a:lnTo>
                  <a:lnTo>
                    <a:pt x="321564" y="643128"/>
                  </a:lnTo>
                  <a:lnTo>
                    <a:pt x="3461004" y="643128"/>
                  </a:lnTo>
                  <a:lnTo>
                    <a:pt x="3508511" y="639640"/>
                  </a:lnTo>
                  <a:lnTo>
                    <a:pt x="3553858" y="629509"/>
                  </a:lnTo>
                  <a:lnTo>
                    <a:pt x="3596546" y="613233"/>
                  </a:lnTo>
                  <a:lnTo>
                    <a:pt x="3636077" y="591309"/>
                  </a:lnTo>
                  <a:lnTo>
                    <a:pt x="3671953" y="564237"/>
                  </a:lnTo>
                  <a:lnTo>
                    <a:pt x="3703677" y="532513"/>
                  </a:lnTo>
                  <a:lnTo>
                    <a:pt x="3730749" y="496637"/>
                  </a:lnTo>
                  <a:lnTo>
                    <a:pt x="3752673" y="457106"/>
                  </a:lnTo>
                  <a:lnTo>
                    <a:pt x="3768949" y="414418"/>
                  </a:lnTo>
                  <a:lnTo>
                    <a:pt x="3779080" y="369071"/>
                  </a:lnTo>
                  <a:lnTo>
                    <a:pt x="3782568" y="321563"/>
                  </a:lnTo>
                  <a:lnTo>
                    <a:pt x="3779080" y="274056"/>
                  </a:lnTo>
                  <a:lnTo>
                    <a:pt x="3768949" y="228709"/>
                  </a:lnTo>
                  <a:lnTo>
                    <a:pt x="3752673" y="186021"/>
                  </a:lnTo>
                  <a:lnTo>
                    <a:pt x="3730749" y="146490"/>
                  </a:lnTo>
                  <a:lnTo>
                    <a:pt x="3703677" y="110614"/>
                  </a:lnTo>
                  <a:lnTo>
                    <a:pt x="3671953" y="78890"/>
                  </a:lnTo>
                  <a:lnTo>
                    <a:pt x="3636077" y="51818"/>
                  </a:lnTo>
                  <a:lnTo>
                    <a:pt x="3596546" y="29894"/>
                  </a:lnTo>
                  <a:lnTo>
                    <a:pt x="3553858" y="13618"/>
                  </a:lnTo>
                  <a:lnTo>
                    <a:pt x="3508511" y="3487"/>
                  </a:lnTo>
                  <a:lnTo>
                    <a:pt x="3461004" y="0"/>
                  </a:lnTo>
                  <a:close/>
                </a:path>
              </a:pathLst>
            </a:custGeom>
            <a:solidFill>
              <a:srgbClr val="D2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7055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NHIỆM</a:t>
            </a:r>
            <a:r>
              <a:rPr spc="10" dirty="0"/>
              <a:t> </a:t>
            </a:r>
            <a:r>
              <a:rPr dirty="0"/>
              <a:t>VỤ </a:t>
            </a:r>
            <a:r>
              <a:rPr spc="-50" dirty="0"/>
              <a:t>6</a:t>
            </a:r>
          </a:p>
          <a:p>
            <a:pPr marL="12700" marR="5080">
              <a:lnSpc>
                <a:spcPct val="120000"/>
              </a:lnSpc>
              <a:spcBef>
                <a:spcPts val="2215"/>
              </a:spcBef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Học</a:t>
            </a:r>
            <a:r>
              <a:rPr sz="1800" b="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 err="1">
                <a:solidFill>
                  <a:srgbClr val="000000"/>
                </a:solidFill>
                <a:latin typeface="Arial"/>
                <a:cs typeface="Arial"/>
              </a:rPr>
              <a:t>viên</a:t>
            </a:r>
            <a:r>
              <a:rPr sz="1800" b="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85" dirty="0" err="1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1800" b="0" spc="85" dirty="0" err="1">
                <a:solidFill>
                  <a:srgbClr val="000000"/>
                </a:solidFill>
                <a:latin typeface="Arial"/>
                <a:cs typeface="Arial"/>
              </a:rPr>
              <a:t>hực</a:t>
            </a:r>
            <a:r>
              <a:rPr sz="1800" b="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70" dirty="0">
                <a:solidFill>
                  <a:srgbClr val="000000"/>
                </a:solidFill>
                <a:latin typeface="Arial"/>
                <a:cs typeface="Arial"/>
              </a:rPr>
              <a:t>hành</a:t>
            </a:r>
            <a:r>
              <a:rPr sz="1800" b="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75" dirty="0">
                <a:solidFill>
                  <a:srgbClr val="000000"/>
                </a:solidFill>
                <a:latin typeface="Arial"/>
                <a:cs typeface="Arial"/>
              </a:rPr>
              <a:t>theo</a:t>
            </a:r>
            <a:r>
              <a:rPr sz="1800" b="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105" dirty="0">
                <a:solidFill>
                  <a:srgbClr val="000000"/>
                </a:solidFill>
                <a:latin typeface="Arial"/>
                <a:cs typeface="Arial"/>
              </a:rPr>
              <a:t>nhóm</a:t>
            </a:r>
            <a:r>
              <a:rPr sz="1800" b="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50" dirty="0">
                <a:solidFill>
                  <a:srgbClr val="000000"/>
                </a:solidFill>
                <a:latin typeface="Arial"/>
                <a:cs typeface="Arial"/>
              </a:rPr>
              <a:t>để</a:t>
            </a:r>
            <a:r>
              <a:rPr sz="1800" b="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80" dirty="0">
                <a:solidFill>
                  <a:srgbClr val="000000"/>
                </a:solidFill>
                <a:latin typeface="Arial"/>
                <a:cs typeface="Arial"/>
              </a:rPr>
              <a:t>thiết</a:t>
            </a:r>
            <a:r>
              <a:rPr sz="1800" b="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kế</a:t>
            </a:r>
            <a:r>
              <a:rPr sz="1800" b="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Sách</a:t>
            </a:r>
            <a:r>
              <a:rPr sz="1800" b="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45" dirty="0">
                <a:solidFill>
                  <a:srgbClr val="000000"/>
                </a:solidFill>
                <a:latin typeface="Arial"/>
                <a:cs typeface="Arial"/>
              </a:rPr>
              <a:t>điện </a:t>
            </a:r>
            <a:r>
              <a:rPr sz="1800" b="0" spc="55" dirty="0">
                <a:solidFill>
                  <a:srgbClr val="000000"/>
                </a:solidFill>
                <a:latin typeface="Arial"/>
                <a:cs typeface="Arial"/>
              </a:rPr>
              <a:t>tử</a:t>
            </a:r>
            <a:r>
              <a:rPr sz="18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với</a:t>
            </a:r>
            <a:r>
              <a:rPr sz="1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80" dirty="0">
                <a:solidFill>
                  <a:srgbClr val="000000"/>
                </a:solidFill>
                <a:latin typeface="Arial"/>
                <a:cs typeface="Arial"/>
              </a:rPr>
              <a:t>nội</a:t>
            </a:r>
            <a:r>
              <a:rPr sz="18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70" dirty="0">
                <a:solidFill>
                  <a:srgbClr val="000000"/>
                </a:solidFill>
                <a:latin typeface="Arial"/>
                <a:cs typeface="Arial"/>
              </a:rPr>
              <a:t>dung</a:t>
            </a:r>
            <a:r>
              <a:rPr sz="18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80" dirty="0">
                <a:solidFill>
                  <a:srgbClr val="000000"/>
                </a:solidFill>
                <a:latin typeface="Arial"/>
                <a:cs typeface="Arial"/>
              </a:rPr>
              <a:t>tùy</a:t>
            </a:r>
            <a:r>
              <a:rPr sz="18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chọn.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b="0" spc="-60" dirty="0">
                <a:solidFill>
                  <a:srgbClr val="000000"/>
                </a:solidFill>
                <a:latin typeface="Arial"/>
                <a:cs typeface="Arial"/>
              </a:rPr>
              <a:t>Yêu</a:t>
            </a:r>
            <a:r>
              <a:rPr sz="18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cầu:</a:t>
            </a:r>
            <a:endParaRPr sz="18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225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Có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kịch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60" dirty="0">
                <a:solidFill>
                  <a:srgbClr val="000000"/>
                </a:solidFill>
                <a:latin typeface="Arial"/>
                <a:cs typeface="Arial"/>
              </a:rPr>
              <a:t>bản</a:t>
            </a:r>
            <a:r>
              <a:rPr sz="18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80" dirty="0">
                <a:solidFill>
                  <a:srgbClr val="000000"/>
                </a:solidFill>
                <a:latin typeface="Arial"/>
                <a:cs typeface="Arial"/>
              </a:rPr>
              <a:t>thiết</a:t>
            </a:r>
            <a:r>
              <a:rPr sz="18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kế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35" dirty="0">
                <a:solidFill>
                  <a:srgbClr val="000000"/>
                </a:solidFill>
                <a:latin typeface="Arial"/>
                <a:cs typeface="Arial"/>
              </a:rPr>
              <a:t>Sách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65" dirty="0">
                <a:solidFill>
                  <a:srgbClr val="000000"/>
                </a:solidFill>
                <a:latin typeface="Arial"/>
                <a:cs typeface="Arial"/>
              </a:rPr>
              <a:t>điện</a:t>
            </a:r>
            <a:r>
              <a:rPr sz="18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30" dirty="0">
                <a:solidFill>
                  <a:srgbClr val="000000"/>
                </a:solidFill>
                <a:latin typeface="Arial"/>
                <a:cs typeface="Arial"/>
              </a:rPr>
              <a:t>tử</a:t>
            </a:r>
            <a:endParaRPr sz="18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235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0" spc="-35" dirty="0">
                <a:solidFill>
                  <a:srgbClr val="000000"/>
                </a:solidFill>
                <a:latin typeface="Arial"/>
                <a:cs typeface="Arial"/>
              </a:rPr>
              <a:t>Sách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65" dirty="0">
                <a:solidFill>
                  <a:srgbClr val="000000"/>
                </a:solidFill>
                <a:latin typeface="Arial"/>
                <a:cs typeface="Arial"/>
              </a:rPr>
              <a:t>điện</a:t>
            </a:r>
            <a:r>
              <a:rPr sz="18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55" dirty="0">
                <a:solidFill>
                  <a:srgbClr val="000000"/>
                </a:solidFill>
                <a:latin typeface="Arial"/>
                <a:cs typeface="Arial"/>
              </a:rPr>
              <a:t>tử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60" dirty="0">
                <a:solidFill>
                  <a:srgbClr val="000000"/>
                </a:solidFill>
                <a:latin typeface="Arial"/>
                <a:cs typeface="Arial"/>
              </a:rPr>
              <a:t>bao</a:t>
            </a:r>
            <a:r>
              <a:rPr sz="18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75" dirty="0">
                <a:solidFill>
                  <a:srgbClr val="000000"/>
                </a:solidFill>
                <a:latin typeface="Arial"/>
                <a:cs typeface="Arial"/>
              </a:rPr>
              <a:t>gồm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ít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80" dirty="0">
                <a:solidFill>
                  <a:srgbClr val="000000"/>
                </a:solidFill>
                <a:latin typeface="Arial"/>
                <a:cs typeface="Arial"/>
              </a:rPr>
              <a:t>nhất</a:t>
            </a:r>
            <a:r>
              <a:rPr sz="18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45" dirty="0">
                <a:solidFill>
                  <a:srgbClr val="000000"/>
                </a:solidFill>
                <a:latin typeface="Arial"/>
                <a:cs typeface="Arial"/>
              </a:rPr>
              <a:t>trang</a:t>
            </a:r>
            <a:endParaRPr sz="18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235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Có</a:t>
            </a:r>
            <a:r>
              <a:rPr sz="1800"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ghi</a:t>
            </a:r>
            <a:r>
              <a:rPr sz="180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âm,</a:t>
            </a:r>
            <a:r>
              <a:rPr sz="1800"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chèn</a:t>
            </a:r>
            <a:r>
              <a:rPr sz="1800" b="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65" dirty="0">
                <a:solidFill>
                  <a:srgbClr val="000000"/>
                </a:solidFill>
                <a:latin typeface="Arial"/>
                <a:cs typeface="Arial"/>
              </a:rPr>
              <a:t>ảnh</a:t>
            </a:r>
            <a:r>
              <a:rPr sz="180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và</a:t>
            </a:r>
            <a:r>
              <a:rPr sz="1800"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video</a:t>
            </a:r>
            <a:r>
              <a:rPr sz="1800"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105" dirty="0">
                <a:solidFill>
                  <a:srgbClr val="000000"/>
                </a:solidFill>
                <a:latin typeface="Arial"/>
                <a:cs typeface="Arial"/>
              </a:rPr>
              <a:t>minh</a:t>
            </a:r>
            <a:r>
              <a:rPr sz="1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30" dirty="0">
                <a:solidFill>
                  <a:srgbClr val="000000"/>
                </a:solidFill>
                <a:latin typeface="Arial"/>
                <a:cs typeface="Arial"/>
              </a:rPr>
              <a:t>họa</a:t>
            </a:r>
            <a:endParaRPr sz="18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83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Đóng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gói và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65" dirty="0">
                <a:solidFill>
                  <a:srgbClr val="000000"/>
                </a:solidFill>
                <a:latin typeface="Arial"/>
                <a:cs typeface="Arial"/>
              </a:rPr>
              <a:t>xuất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60" dirty="0">
                <a:solidFill>
                  <a:srgbClr val="000000"/>
                </a:solidFill>
                <a:latin typeface="Arial"/>
                <a:cs typeface="Arial"/>
              </a:rPr>
              <a:t>bản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sách</a:t>
            </a:r>
            <a:r>
              <a:rPr sz="180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65" dirty="0">
                <a:solidFill>
                  <a:srgbClr val="000000"/>
                </a:solidFill>
                <a:latin typeface="Arial"/>
                <a:cs typeface="Arial"/>
              </a:rPr>
              <a:t>điện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25" dirty="0">
                <a:solidFill>
                  <a:srgbClr val="000000"/>
                </a:solidFill>
                <a:latin typeface="Arial"/>
                <a:cs typeface="Arial"/>
              </a:rPr>
              <a:t>tử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357883"/>
            <a:ext cx="12192000" cy="5500370"/>
            <a:chOff x="0" y="1357883"/>
            <a:chExt cx="12192000" cy="550037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57883"/>
              <a:ext cx="4500371" cy="49270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4407" y="5550407"/>
              <a:ext cx="1307592" cy="13075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884407" y="5469636"/>
              <a:ext cx="1125220" cy="1126490"/>
            </a:xfrm>
            <a:custGeom>
              <a:avLst/>
              <a:gdLst/>
              <a:ahLst/>
              <a:cxnLst/>
              <a:rect l="l" t="t" r="r" b="b"/>
              <a:pathLst>
                <a:path w="1125220" h="1126490">
                  <a:moveTo>
                    <a:pt x="562356" y="0"/>
                  </a:moveTo>
                  <a:lnTo>
                    <a:pt x="513825" y="2067"/>
                  </a:lnTo>
                  <a:lnTo>
                    <a:pt x="466442" y="8155"/>
                  </a:lnTo>
                  <a:lnTo>
                    <a:pt x="420376" y="18095"/>
                  </a:lnTo>
                  <a:lnTo>
                    <a:pt x="375795" y="31719"/>
                  </a:lnTo>
                  <a:lnTo>
                    <a:pt x="332868" y="48857"/>
                  </a:lnTo>
                  <a:lnTo>
                    <a:pt x="291764" y="69341"/>
                  </a:lnTo>
                  <a:lnTo>
                    <a:pt x="252651" y="93000"/>
                  </a:lnTo>
                  <a:lnTo>
                    <a:pt x="215698" y="119666"/>
                  </a:lnTo>
                  <a:lnTo>
                    <a:pt x="181073" y="149171"/>
                  </a:lnTo>
                  <a:lnTo>
                    <a:pt x="148946" y="181344"/>
                  </a:lnTo>
                  <a:lnTo>
                    <a:pt x="119484" y="216018"/>
                  </a:lnTo>
                  <a:lnTo>
                    <a:pt x="92857" y="253022"/>
                  </a:lnTo>
                  <a:lnTo>
                    <a:pt x="69233" y="292188"/>
                  </a:lnTo>
                  <a:lnTo>
                    <a:pt x="48781" y="333347"/>
                  </a:lnTo>
                  <a:lnTo>
                    <a:pt x="31670" y="376330"/>
                  </a:lnTo>
                  <a:lnTo>
                    <a:pt x="18067" y="420967"/>
                  </a:lnTo>
                  <a:lnTo>
                    <a:pt x="8142" y="467090"/>
                  </a:lnTo>
                  <a:lnTo>
                    <a:pt x="2063" y="514530"/>
                  </a:lnTo>
                  <a:lnTo>
                    <a:pt x="0" y="563117"/>
                  </a:lnTo>
                  <a:lnTo>
                    <a:pt x="2063" y="611705"/>
                  </a:lnTo>
                  <a:lnTo>
                    <a:pt x="8142" y="659145"/>
                  </a:lnTo>
                  <a:lnTo>
                    <a:pt x="18067" y="705268"/>
                  </a:lnTo>
                  <a:lnTo>
                    <a:pt x="31670" y="749905"/>
                  </a:lnTo>
                  <a:lnTo>
                    <a:pt x="48781" y="792888"/>
                  </a:lnTo>
                  <a:lnTo>
                    <a:pt x="69233" y="834047"/>
                  </a:lnTo>
                  <a:lnTo>
                    <a:pt x="92857" y="873213"/>
                  </a:lnTo>
                  <a:lnTo>
                    <a:pt x="119484" y="910217"/>
                  </a:lnTo>
                  <a:lnTo>
                    <a:pt x="148946" y="944891"/>
                  </a:lnTo>
                  <a:lnTo>
                    <a:pt x="181073" y="977064"/>
                  </a:lnTo>
                  <a:lnTo>
                    <a:pt x="215698" y="1006569"/>
                  </a:lnTo>
                  <a:lnTo>
                    <a:pt x="252651" y="1033235"/>
                  </a:lnTo>
                  <a:lnTo>
                    <a:pt x="291764" y="1056894"/>
                  </a:lnTo>
                  <a:lnTo>
                    <a:pt x="332868" y="1077378"/>
                  </a:lnTo>
                  <a:lnTo>
                    <a:pt x="375795" y="1094516"/>
                  </a:lnTo>
                  <a:lnTo>
                    <a:pt x="420376" y="1108140"/>
                  </a:lnTo>
                  <a:lnTo>
                    <a:pt x="466442" y="1118080"/>
                  </a:lnTo>
                  <a:lnTo>
                    <a:pt x="513825" y="1124168"/>
                  </a:lnTo>
                  <a:lnTo>
                    <a:pt x="562356" y="1126236"/>
                  </a:lnTo>
                  <a:lnTo>
                    <a:pt x="610886" y="1124168"/>
                  </a:lnTo>
                  <a:lnTo>
                    <a:pt x="658269" y="1118080"/>
                  </a:lnTo>
                  <a:lnTo>
                    <a:pt x="704335" y="1108140"/>
                  </a:lnTo>
                  <a:lnTo>
                    <a:pt x="748916" y="1094516"/>
                  </a:lnTo>
                  <a:lnTo>
                    <a:pt x="791843" y="1077378"/>
                  </a:lnTo>
                  <a:lnTo>
                    <a:pt x="832947" y="1056894"/>
                  </a:lnTo>
                  <a:lnTo>
                    <a:pt x="872060" y="1033235"/>
                  </a:lnTo>
                  <a:lnTo>
                    <a:pt x="909013" y="1006569"/>
                  </a:lnTo>
                  <a:lnTo>
                    <a:pt x="943638" y="977064"/>
                  </a:lnTo>
                  <a:lnTo>
                    <a:pt x="975765" y="944891"/>
                  </a:lnTo>
                  <a:lnTo>
                    <a:pt x="1005227" y="910217"/>
                  </a:lnTo>
                  <a:lnTo>
                    <a:pt x="1031854" y="873213"/>
                  </a:lnTo>
                  <a:lnTo>
                    <a:pt x="1055478" y="834047"/>
                  </a:lnTo>
                  <a:lnTo>
                    <a:pt x="1075930" y="792888"/>
                  </a:lnTo>
                  <a:lnTo>
                    <a:pt x="1093041" y="749905"/>
                  </a:lnTo>
                  <a:lnTo>
                    <a:pt x="1106644" y="705268"/>
                  </a:lnTo>
                  <a:lnTo>
                    <a:pt x="1116569" y="659145"/>
                  </a:lnTo>
                  <a:lnTo>
                    <a:pt x="1122648" y="611705"/>
                  </a:lnTo>
                  <a:lnTo>
                    <a:pt x="1124712" y="563117"/>
                  </a:lnTo>
                  <a:lnTo>
                    <a:pt x="1122648" y="514530"/>
                  </a:lnTo>
                  <a:lnTo>
                    <a:pt x="1116569" y="467090"/>
                  </a:lnTo>
                  <a:lnTo>
                    <a:pt x="1106644" y="420967"/>
                  </a:lnTo>
                  <a:lnTo>
                    <a:pt x="1093041" y="376330"/>
                  </a:lnTo>
                  <a:lnTo>
                    <a:pt x="1075930" y="333347"/>
                  </a:lnTo>
                  <a:lnTo>
                    <a:pt x="1055478" y="292188"/>
                  </a:lnTo>
                  <a:lnTo>
                    <a:pt x="1031854" y="253022"/>
                  </a:lnTo>
                  <a:lnTo>
                    <a:pt x="1005227" y="216018"/>
                  </a:lnTo>
                  <a:lnTo>
                    <a:pt x="975765" y="181344"/>
                  </a:lnTo>
                  <a:lnTo>
                    <a:pt x="943638" y="149171"/>
                  </a:lnTo>
                  <a:lnTo>
                    <a:pt x="909013" y="119666"/>
                  </a:lnTo>
                  <a:lnTo>
                    <a:pt x="872060" y="93000"/>
                  </a:lnTo>
                  <a:lnTo>
                    <a:pt x="832947" y="69341"/>
                  </a:lnTo>
                  <a:lnTo>
                    <a:pt x="791843" y="48857"/>
                  </a:lnTo>
                  <a:lnTo>
                    <a:pt x="748916" y="31719"/>
                  </a:lnTo>
                  <a:lnTo>
                    <a:pt x="704335" y="18095"/>
                  </a:lnTo>
                  <a:lnTo>
                    <a:pt x="658269" y="8155"/>
                  </a:lnTo>
                  <a:lnTo>
                    <a:pt x="610886" y="2067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B4A995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5732" y="2391155"/>
              <a:ext cx="240918" cy="2057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7444" y="3147060"/>
              <a:ext cx="240918" cy="2057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2404" y="3235451"/>
            <a:ext cx="1921510" cy="458470"/>
          </a:xfrm>
          <a:custGeom>
            <a:avLst/>
            <a:gdLst/>
            <a:ahLst/>
            <a:cxnLst/>
            <a:rect l="l" t="t" r="r" b="b"/>
            <a:pathLst>
              <a:path w="1921510" h="458470">
                <a:moveTo>
                  <a:pt x="22860" y="409321"/>
                </a:moveTo>
                <a:lnTo>
                  <a:pt x="19050" y="410718"/>
                </a:lnTo>
                <a:lnTo>
                  <a:pt x="17525" y="413893"/>
                </a:lnTo>
                <a:lnTo>
                  <a:pt x="1524" y="448437"/>
                </a:lnTo>
                <a:lnTo>
                  <a:pt x="0" y="451612"/>
                </a:lnTo>
                <a:lnTo>
                  <a:pt x="1397" y="455422"/>
                </a:lnTo>
                <a:lnTo>
                  <a:pt x="4572" y="456819"/>
                </a:lnTo>
                <a:lnTo>
                  <a:pt x="7747" y="458343"/>
                </a:lnTo>
                <a:lnTo>
                  <a:pt x="11557" y="456946"/>
                </a:lnTo>
                <a:lnTo>
                  <a:pt x="12954" y="453771"/>
                </a:lnTo>
                <a:lnTo>
                  <a:pt x="29083" y="419227"/>
                </a:lnTo>
                <a:lnTo>
                  <a:pt x="30607" y="416052"/>
                </a:lnTo>
                <a:lnTo>
                  <a:pt x="29210" y="412242"/>
                </a:lnTo>
                <a:lnTo>
                  <a:pt x="26035" y="410845"/>
                </a:lnTo>
                <a:lnTo>
                  <a:pt x="22860" y="409321"/>
                </a:lnTo>
                <a:close/>
              </a:path>
              <a:path w="1921510" h="458470">
                <a:moveTo>
                  <a:pt x="60325" y="328675"/>
                </a:moveTo>
                <a:lnTo>
                  <a:pt x="56515" y="330073"/>
                </a:lnTo>
                <a:lnTo>
                  <a:pt x="55118" y="333248"/>
                </a:lnTo>
                <a:lnTo>
                  <a:pt x="38989" y="367792"/>
                </a:lnTo>
                <a:lnTo>
                  <a:pt x="37465" y="370967"/>
                </a:lnTo>
                <a:lnTo>
                  <a:pt x="38862" y="374777"/>
                </a:lnTo>
                <a:lnTo>
                  <a:pt x="42037" y="376300"/>
                </a:lnTo>
                <a:lnTo>
                  <a:pt x="45212" y="377698"/>
                </a:lnTo>
                <a:lnTo>
                  <a:pt x="49022" y="376300"/>
                </a:lnTo>
                <a:lnTo>
                  <a:pt x="50546" y="373125"/>
                </a:lnTo>
                <a:lnTo>
                  <a:pt x="66548" y="338582"/>
                </a:lnTo>
                <a:lnTo>
                  <a:pt x="68072" y="335407"/>
                </a:lnTo>
                <a:lnTo>
                  <a:pt x="66675" y="331724"/>
                </a:lnTo>
                <a:lnTo>
                  <a:pt x="60325" y="328675"/>
                </a:lnTo>
                <a:close/>
              </a:path>
              <a:path w="1921510" h="458470">
                <a:moveTo>
                  <a:pt x="97790" y="248158"/>
                </a:moveTo>
                <a:lnTo>
                  <a:pt x="94107" y="249555"/>
                </a:lnTo>
                <a:lnTo>
                  <a:pt x="92583" y="252730"/>
                </a:lnTo>
                <a:lnTo>
                  <a:pt x="76454" y="287274"/>
                </a:lnTo>
                <a:lnTo>
                  <a:pt x="75057" y="290449"/>
                </a:lnTo>
                <a:lnTo>
                  <a:pt x="76454" y="294132"/>
                </a:lnTo>
                <a:lnTo>
                  <a:pt x="82804" y="297180"/>
                </a:lnTo>
                <a:lnTo>
                  <a:pt x="86487" y="295783"/>
                </a:lnTo>
                <a:lnTo>
                  <a:pt x="88011" y="292608"/>
                </a:lnTo>
                <a:lnTo>
                  <a:pt x="104140" y="258063"/>
                </a:lnTo>
                <a:lnTo>
                  <a:pt x="105537" y="254888"/>
                </a:lnTo>
                <a:lnTo>
                  <a:pt x="104140" y="251078"/>
                </a:lnTo>
                <a:lnTo>
                  <a:pt x="100965" y="249555"/>
                </a:lnTo>
                <a:lnTo>
                  <a:pt x="97790" y="248158"/>
                </a:lnTo>
                <a:close/>
              </a:path>
              <a:path w="1921510" h="458470">
                <a:moveTo>
                  <a:pt x="135382" y="167512"/>
                </a:moveTo>
                <a:lnTo>
                  <a:pt x="131572" y="168910"/>
                </a:lnTo>
                <a:lnTo>
                  <a:pt x="130048" y="172085"/>
                </a:lnTo>
                <a:lnTo>
                  <a:pt x="114046" y="206628"/>
                </a:lnTo>
                <a:lnTo>
                  <a:pt x="112522" y="209803"/>
                </a:lnTo>
                <a:lnTo>
                  <a:pt x="113919" y="213613"/>
                </a:lnTo>
                <a:lnTo>
                  <a:pt x="117094" y="215011"/>
                </a:lnTo>
                <a:lnTo>
                  <a:pt x="120269" y="216535"/>
                </a:lnTo>
                <a:lnTo>
                  <a:pt x="124079" y="215137"/>
                </a:lnTo>
                <a:lnTo>
                  <a:pt x="125475" y="211962"/>
                </a:lnTo>
                <a:lnTo>
                  <a:pt x="141605" y="177419"/>
                </a:lnTo>
                <a:lnTo>
                  <a:pt x="143129" y="174244"/>
                </a:lnTo>
                <a:lnTo>
                  <a:pt x="141732" y="170434"/>
                </a:lnTo>
                <a:lnTo>
                  <a:pt x="138557" y="169037"/>
                </a:lnTo>
                <a:lnTo>
                  <a:pt x="135382" y="167512"/>
                </a:lnTo>
                <a:close/>
              </a:path>
              <a:path w="1921510" h="458470">
                <a:moveTo>
                  <a:pt x="172847" y="86868"/>
                </a:moveTo>
                <a:lnTo>
                  <a:pt x="169037" y="88264"/>
                </a:lnTo>
                <a:lnTo>
                  <a:pt x="167640" y="91439"/>
                </a:lnTo>
                <a:lnTo>
                  <a:pt x="151511" y="125984"/>
                </a:lnTo>
                <a:lnTo>
                  <a:pt x="149987" y="129159"/>
                </a:lnTo>
                <a:lnTo>
                  <a:pt x="151384" y="132969"/>
                </a:lnTo>
                <a:lnTo>
                  <a:pt x="154559" y="134493"/>
                </a:lnTo>
                <a:lnTo>
                  <a:pt x="157734" y="135889"/>
                </a:lnTo>
                <a:lnTo>
                  <a:pt x="161544" y="134620"/>
                </a:lnTo>
                <a:lnTo>
                  <a:pt x="163068" y="131445"/>
                </a:lnTo>
                <a:lnTo>
                  <a:pt x="179070" y="96900"/>
                </a:lnTo>
                <a:lnTo>
                  <a:pt x="180594" y="93725"/>
                </a:lnTo>
                <a:lnTo>
                  <a:pt x="179197" y="89915"/>
                </a:lnTo>
                <a:lnTo>
                  <a:pt x="172847" y="86868"/>
                </a:lnTo>
                <a:close/>
              </a:path>
              <a:path w="1921510" h="458470">
                <a:moveTo>
                  <a:pt x="229997" y="31750"/>
                </a:moveTo>
                <a:lnTo>
                  <a:pt x="196977" y="31750"/>
                </a:lnTo>
                <a:lnTo>
                  <a:pt x="194691" y="33147"/>
                </a:lnTo>
                <a:lnTo>
                  <a:pt x="193675" y="35433"/>
                </a:lnTo>
                <a:lnTo>
                  <a:pt x="188975" y="45465"/>
                </a:lnTo>
                <a:lnTo>
                  <a:pt x="187579" y="48640"/>
                </a:lnTo>
                <a:lnTo>
                  <a:pt x="188975" y="52450"/>
                </a:lnTo>
                <a:lnTo>
                  <a:pt x="192150" y="53848"/>
                </a:lnTo>
                <a:lnTo>
                  <a:pt x="195325" y="55372"/>
                </a:lnTo>
                <a:lnTo>
                  <a:pt x="199009" y="53975"/>
                </a:lnTo>
                <a:lnTo>
                  <a:pt x="200533" y="50800"/>
                </a:lnTo>
                <a:lnTo>
                  <a:pt x="203507" y="44450"/>
                </a:lnTo>
                <a:lnTo>
                  <a:pt x="199517" y="44450"/>
                </a:lnTo>
                <a:lnTo>
                  <a:pt x="205232" y="40767"/>
                </a:lnTo>
                <a:lnTo>
                  <a:pt x="232918" y="40767"/>
                </a:lnTo>
                <a:lnTo>
                  <a:pt x="232918" y="34544"/>
                </a:lnTo>
                <a:lnTo>
                  <a:pt x="229997" y="31750"/>
                </a:lnTo>
                <a:close/>
              </a:path>
              <a:path w="1921510" h="458470">
                <a:moveTo>
                  <a:pt x="205232" y="40767"/>
                </a:moveTo>
                <a:lnTo>
                  <a:pt x="199517" y="44450"/>
                </a:lnTo>
                <a:lnTo>
                  <a:pt x="203507" y="44450"/>
                </a:lnTo>
                <a:lnTo>
                  <a:pt x="205232" y="40767"/>
                </a:lnTo>
                <a:close/>
              </a:path>
              <a:path w="1921510" h="458470">
                <a:moveTo>
                  <a:pt x="232918" y="40767"/>
                </a:moveTo>
                <a:lnTo>
                  <a:pt x="205232" y="40767"/>
                </a:lnTo>
                <a:lnTo>
                  <a:pt x="203507" y="44450"/>
                </a:lnTo>
                <a:lnTo>
                  <a:pt x="229997" y="44450"/>
                </a:lnTo>
                <a:lnTo>
                  <a:pt x="232918" y="41656"/>
                </a:lnTo>
                <a:lnTo>
                  <a:pt x="232918" y="40767"/>
                </a:lnTo>
                <a:close/>
              </a:path>
              <a:path w="1921510" h="458470">
                <a:moveTo>
                  <a:pt x="318897" y="31750"/>
                </a:moveTo>
                <a:lnTo>
                  <a:pt x="273812" y="31750"/>
                </a:lnTo>
                <a:lnTo>
                  <a:pt x="271018" y="34544"/>
                </a:lnTo>
                <a:lnTo>
                  <a:pt x="271018" y="41656"/>
                </a:lnTo>
                <a:lnTo>
                  <a:pt x="273812" y="44450"/>
                </a:lnTo>
                <a:lnTo>
                  <a:pt x="318897" y="44450"/>
                </a:lnTo>
                <a:lnTo>
                  <a:pt x="321818" y="41656"/>
                </a:lnTo>
                <a:lnTo>
                  <a:pt x="321818" y="34544"/>
                </a:lnTo>
                <a:lnTo>
                  <a:pt x="318897" y="31750"/>
                </a:lnTo>
                <a:close/>
              </a:path>
              <a:path w="1921510" h="458470">
                <a:moveTo>
                  <a:pt x="407797" y="31750"/>
                </a:moveTo>
                <a:lnTo>
                  <a:pt x="362712" y="31750"/>
                </a:lnTo>
                <a:lnTo>
                  <a:pt x="359918" y="34544"/>
                </a:lnTo>
                <a:lnTo>
                  <a:pt x="359918" y="41656"/>
                </a:lnTo>
                <a:lnTo>
                  <a:pt x="362712" y="44450"/>
                </a:lnTo>
                <a:lnTo>
                  <a:pt x="407797" y="44450"/>
                </a:lnTo>
                <a:lnTo>
                  <a:pt x="410718" y="41656"/>
                </a:lnTo>
                <a:lnTo>
                  <a:pt x="410718" y="34544"/>
                </a:lnTo>
                <a:lnTo>
                  <a:pt x="407797" y="31750"/>
                </a:lnTo>
                <a:close/>
              </a:path>
              <a:path w="1921510" h="458470">
                <a:moveTo>
                  <a:pt x="496697" y="31750"/>
                </a:moveTo>
                <a:lnTo>
                  <a:pt x="451612" y="31750"/>
                </a:lnTo>
                <a:lnTo>
                  <a:pt x="448818" y="34544"/>
                </a:lnTo>
                <a:lnTo>
                  <a:pt x="448818" y="41656"/>
                </a:lnTo>
                <a:lnTo>
                  <a:pt x="451612" y="44450"/>
                </a:lnTo>
                <a:lnTo>
                  <a:pt x="496697" y="44450"/>
                </a:lnTo>
                <a:lnTo>
                  <a:pt x="499618" y="41656"/>
                </a:lnTo>
                <a:lnTo>
                  <a:pt x="499618" y="34544"/>
                </a:lnTo>
                <a:lnTo>
                  <a:pt x="496697" y="31750"/>
                </a:lnTo>
                <a:close/>
              </a:path>
              <a:path w="1921510" h="458470">
                <a:moveTo>
                  <a:pt x="585597" y="31750"/>
                </a:moveTo>
                <a:lnTo>
                  <a:pt x="540512" y="31750"/>
                </a:lnTo>
                <a:lnTo>
                  <a:pt x="537718" y="34544"/>
                </a:lnTo>
                <a:lnTo>
                  <a:pt x="537718" y="41656"/>
                </a:lnTo>
                <a:lnTo>
                  <a:pt x="540512" y="44450"/>
                </a:lnTo>
                <a:lnTo>
                  <a:pt x="585597" y="44450"/>
                </a:lnTo>
                <a:lnTo>
                  <a:pt x="588518" y="41656"/>
                </a:lnTo>
                <a:lnTo>
                  <a:pt x="588518" y="34544"/>
                </a:lnTo>
                <a:lnTo>
                  <a:pt x="585597" y="31750"/>
                </a:lnTo>
                <a:close/>
              </a:path>
              <a:path w="1921510" h="458470">
                <a:moveTo>
                  <a:pt x="674497" y="31750"/>
                </a:moveTo>
                <a:lnTo>
                  <a:pt x="629412" y="31750"/>
                </a:lnTo>
                <a:lnTo>
                  <a:pt x="626618" y="34544"/>
                </a:lnTo>
                <a:lnTo>
                  <a:pt x="626618" y="41656"/>
                </a:lnTo>
                <a:lnTo>
                  <a:pt x="629412" y="44450"/>
                </a:lnTo>
                <a:lnTo>
                  <a:pt x="674497" y="44450"/>
                </a:lnTo>
                <a:lnTo>
                  <a:pt x="677418" y="41656"/>
                </a:lnTo>
                <a:lnTo>
                  <a:pt x="677418" y="34544"/>
                </a:lnTo>
                <a:lnTo>
                  <a:pt x="674497" y="31750"/>
                </a:lnTo>
                <a:close/>
              </a:path>
              <a:path w="1921510" h="458470">
                <a:moveTo>
                  <a:pt x="763397" y="31750"/>
                </a:moveTo>
                <a:lnTo>
                  <a:pt x="718312" y="31750"/>
                </a:lnTo>
                <a:lnTo>
                  <a:pt x="715518" y="34544"/>
                </a:lnTo>
                <a:lnTo>
                  <a:pt x="715518" y="41656"/>
                </a:lnTo>
                <a:lnTo>
                  <a:pt x="718312" y="44450"/>
                </a:lnTo>
                <a:lnTo>
                  <a:pt x="763397" y="44450"/>
                </a:lnTo>
                <a:lnTo>
                  <a:pt x="766318" y="41656"/>
                </a:lnTo>
                <a:lnTo>
                  <a:pt x="766318" y="34544"/>
                </a:lnTo>
                <a:lnTo>
                  <a:pt x="763397" y="31750"/>
                </a:lnTo>
                <a:close/>
              </a:path>
              <a:path w="1921510" h="458470">
                <a:moveTo>
                  <a:pt x="852297" y="31750"/>
                </a:moveTo>
                <a:lnTo>
                  <a:pt x="807212" y="31750"/>
                </a:lnTo>
                <a:lnTo>
                  <a:pt x="804418" y="34544"/>
                </a:lnTo>
                <a:lnTo>
                  <a:pt x="804418" y="41656"/>
                </a:lnTo>
                <a:lnTo>
                  <a:pt x="807212" y="44450"/>
                </a:lnTo>
                <a:lnTo>
                  <a:pt x="852297" y="44450"/>
                </a:lnTo>
                <a:lnTo>
                  <a:pt x="855218" y="41656"/>
                </a:lnTo>
                <a:lnTo>
                  <a:pt x="855218" y="34544"/>
                </a:lnTo>
                <a:lnTo>
                  <a:pt x="852297" y="31750"/>
                </a:lnTo>
                <a:close/>
              </a:path>
              <a:path w="1921510" h="458470">
                <a:moveTo>
                  <a:pt x="941197" y="31750"/>
                </a:moveTo>
                <a:lnTo>
                  <a:pt x="896112" y="31750"/>
                </a:lnTo>
                <a:lnTo>
                  <a:pt x="893318" y="34544"/>
                </a:lnTo>
                <a:lnTo>
                  <a:pt x="893318" y="41656"/>
                </a:lnTo>
                <a:lnTo>
                  <a:pt x="896112" y="44450"/>
                </a:lnTo>
                <a:lnTo>
                  <a:pt x="941197" y="44450"/>
                </a:lnTo>
                <a:lnTo>
                  <a:pt x="944118" y="41656"/>
                </a:lnTo>
                <a:lnTo>
                  <a:pt x="944118" y="34544"/>
                </a:lnTo>
                <a:lnTo>
                  <a:pt x="941197" y="31750"/>
                </a:lnTo>
                <a:close/>
              </a:path>
              <a:path w="1921510" h="458470">
                <a:moveTo>
                  <a:pt x="1030097" y="31750"/>
                </a:moveTo>
                <a:lnTo>
                  <a:pt x="985012" y="31750"/>
                </a:lnTo>
                <a:lnTo>
                  <a:pt x="982218" y="34544"/>
                </a:lnTo>
                <a:lnTo>
                  <a:pt x="982218" y="41656"/>
                </a:lnTo>
                <a:lnTo>
                  <a:pt x="985012" y="44450"/>
                </a:lnTo>
                <a:lnTo>
                  <a:pt x="1030097" y="44450"/>
                </a:lnTo>
                <a:lnTo>
                  <a:pt x="1033018" y="41656"/>
                </a:lnTo>
                <a:lnTo>
                  <a:pt x="1033018" y="34544"/>
                </a:lnTo>
                <a:lnTo>
                  <a:pt x="1030097" y="31750"/>
                </a:lnTo>
                <a:close/>
              </a:path>
              <a:path w="1921510" h="458470">
                <a:moveTo>
                  <a:pt x="1118997" y="31750"/>
                </a:moveTo>
                <a:lnTo>
                  <a:pt x="1073912" y="31750"/>
                </a:lnTo>
                <a:lnTo>
                  <a:pt x="1071118" y="34544"/>
                </a:lnTo>
                <a:lnTo>
                  <a:pt x="1071118" y="41656"/>
                </a:lnTo>
                <a:lnTo>
                  <a:pt x="1073912" y="44450"/>
                </a:lnTo>
                <a:lnTo>
                  <a:pt x="1118997" y="44450"/>
                </a:lnTo>
                <a:lnTo>
                  <a:pt x="1121918" y="41656"/>
                </a:lnTo>
                <a:lnTo>
                  <a:pt x="1121918" y="34544"/>
                </a:lnTo>
                <a:lnTo>
                  <a:pt x="1118997" y="31750"/>
                </a:lnTo>
                <a:close/>
              </a:path>
              <a:path w="1921510" h="458470">
                <a:moveTo>
                  <a:pt x="1207897" y="31750"/>
                </a:moveTo>
                <a:lnTo>
                  <a:pt x="1162812" y="31750"/>
                </a:lnTo>
                <a:lnTo>
                  <a:pt x="1160018" y="34544"/>
                </a:lnTo>
                <a:lnTo>
                  <a:pt x="1160018" y="41656"/>
                </a:lnTo>
                <a:lnTo>
                  <a:pt x="1162812" y="44450"/>
                </a:lnTo>
                <a:lnTo>
                  <a:pt x="1207897" y="44450"/>
                </a:lnTo>
                <a:lnTo>
                  <a:pt x="1210818" y="41656"/>
                </a:lnTo>
                <a:lnTo>
                  <a:pt x="1210818" y="34544"/>
                </a:lnTo>
                <a:lnTo>
                  <a:pt x="1207897" y="31750"/>
                </a:lnTo>
                <a:close/>
              </a:path>
              <a:path w="1921510" h="458470">
                <a:moveTo>
                  <a:pt x="1296797" y="31750"/>
                </a:moveTo>
                <a:lnTo>
                  <a:pt x="1251712" y="31750"/>
                </a:lnTo>
                <a:lnTo>
                  <a:pt x="1248918" y="34544"/>
                </a:lnTo>
                <a:lnTo>
                  <a:pt x="1248918" y="41656"/>
                </a:lnTo>
                <a:lnTo>
                  <a:pt x="1251712" y="44450"/>
                </a:lnTo>
                <a:lnTo>
                  <a:pt x="1296797" y="44450"/>
                </a:lnTo>
                <a:lnTo>
                  <a:pt x="1299718" y="41656"/>
                </a:lnTo>
                <a:lnTo>
                  <a:pt x="1299718" y="34544"/>
                </a:lnTo>
                <a:lnTo>
                  <a:pt x="1296797" y="31750"/>
                </a:lnTo>
                <a:close/>
              </a:path>
              <a:path w="1921510" h="458470">
                <a:moveTo>
                  <a:pt x="1385697" y="31750"/>
                </a:moveTo>
                <a:lnTo>
                  <a:pt x="1340612" y="31750"/>
                </a:lnTo>
                <a:lnTo>
                  <a:pt x="1337818" y="34544"/>
                </a:lnTo>
                <a:lnTo>
                  <a:pt x="1337818" y="41656"/>
                </a:lnTo>
                <a:lnTo>
                  <a:pt x="1340612" y="44450"/>
                </a:lnTo>
                <a:lnTo>
                  <a:pt x="1385697" y="44450"/>
                </a:lnTo>
                <a:lnTo>
                  <a:pt x="1388618" y="41656"/>
                </a:lnTo>
                <a:lnTo>
                  <a:pt x="1388618" y="34544"/>
                </a:lnTo>
                <a:lnTo>
                  <a:pt x="1385697" y="31750"/>
                </a:lnTo>
                <a:close/>
              </a:path>
              <a:path w="1921510" h="458470">
                <a:moveTo>
                  <a:pt x="1474597" y="31750"/>
                </a:moveTo>
                <a:lnTo>
                  <a:pt x="1429512" y="31750"/>
                </a:lnTo>
                <a:lnTo>
                  <a:pt x="1426718" y="34544"/>
                </a:lnTo>
                <a:lnTo>
                  <a:pt x="1426718" y="41656"/>
                </a:lnTo>
                <a:lnTo>
                  <a:pt x="1429512" y="44450"/>
                </a:lnTo>
                <a:lnTo>
                  <a:pt x="1474597" y="44450"/>
                </a:lnTo>
                <a:lnTo>
                  <a:pt x="1477518" y="41656"/>
                </a:lnTo>
                <a:lnTo>
                  <a:pt x="1477518" y="34544"/>
                </a:lnTo>
                <a:lnTo>
                  <a:pt x="1474597" y="31750"/>
                </a:lnTo>
                <a:close/>
              </a:path>
              <a:path w="1921510" h="458470">
                <a:moveTo>
                  <a:pt x="1563497" y="31750"/>
                </a:moveTo>
                <a:lnTo>
                  <a:pt x="1518412" y="31750"/>
                </a:lnTo>
                <a:lnTo>
                  <a:pt x="1515618" y="34544"/>
                </a:lnTo>
                <a:lnTo>
                  <a:pt x="1515618" y="41656"/>
                </a:lnTo>
                <a:lnTo>
                  <a:pt x="1518412" y="44450"/>
                </a:lnTo>
                <a:lnTo>
                  <a:pt x="1563497" y="44450"/>
                </a:lnTo>
                <a:lnTo>
                  <a:pt x="1566418" y="41656"/>
                </a:lnTo>
                <a:lnTo>
                  <a:pt x="1566418" y="34544"/>
                </a:lnTo>
                <a:lnTo>
                  <a:pt x="1563497" y="31750"/>
                </a:lnTo>
                <a:close/>
              </a:path>
              <a:path w="1921510" h="458470">
                <a:moveTo>
                  <a:pt x="1652397" y="31750"/>
                </a:moveTo>
                <a:lnTo>
                  <a:pt x="1607312" y="31750"/>
                </a:lnTo>
                <a:lnTo>
                  <a:pt x="1604518" y="34544"/>
                </a:lnTo>
                <a:lnTo>
                  <a:pt x="1604518" y="41656"/>
                </a:lnTo>
                <a:lnTo>
                  <a:pt x="1607312" y="44450"/>
                </a:lnTo>
                <a:lnTo>
                  <a:pt x="1652397" y="44450"/>
                </a:lnTo>
                <a:lnTo>
                  <a:pt x="1655318" y="41656"/>
                </a:lnTo>
                <a:lnTo>
                  <a:pt x="1655318" y="34544"/>
                </a:lnTo>
                <a:lnTo>
                  <a:pt x="1652397" y="31750"/>
                </a:lnTo>
                <a:close/>
              </a:path>
              <a:path w="1921510" h="458470">
                <a:moveTo>
                  <a:pt x="1741297" y="31750"/>
                </a:moveTo>
                <a:lnTo>
                  <a:pt x="1696212" y="31750"/>
                </a:lnTo>
                <a:lnTo>
                  <a:pt x="1693418" y="34544"/>
                </a:lnTo>
                <a:lnTo>
                  <a:pt x="1693418" y="41656"/>
                </a:lnTo>
                <a:lnTo>
                  <a:pt x="1696212" y="44450"/>
                </a:lnTo>
                <a:lnTo>
                  <a:pt x="1741297" y="44450"/>
                </a:lnTo>
                <a:lnTo>
                  <a:pt x="1744218" y="41656"/>
                </a:lnTo>
                <a:lnTo>
                  <a:pt x="1744218" y="34544"/>
                </a:lnTo>
                <a:lnTo>
                  <a:pt x="1741297" y="31750"/>
                </a:lnTo>
                <a:close/>
              </a:path>
              <a:path w="1921510" h="458470">
                <a:moveTo>
                  <a:pt x="1830197" y="31750"/>
                </a:moveTo>
                <a:lnTo>
                  <a:pt x="1785112" y="31750"/>
                </a:lnTo>
                <a:lnTo>
                  <a:pt x="1782318" y="34544"/>
                </a:lnTo>
                <a:lnTo>
                  <a:pt x="1782318" y="41656"/>
                </a:lnTo>
                <a:lnTo>
                  <a:pt x="1785112" y="44450"/>
                </a:lnTo>
                <a:lnTo>
                  <a:pt x="1830197" y="44450"/>
                </a:lnTo>
                <a:lnTo>
                  <a:pt x="1833118" y="41656"/>
                </a:lnTo>
                <a:lnTo>
                  <a:pt x="1833118" y="34544"/>
                </a:lnTo>
                <a:lnTo>
                  <a:pt x="1830197" y="31750"/>
                </a:lnTo>
                <a:close/>
              </a:path>
              <a:path w="1921510" h="458470">
                <a:moveTo>
                  <a:pt x="1883283" y="0"/>
                </a:moveTo>
                <a:lnTo>
                  <a:pt x="1868435" y="2988"/>
                </a:lnTo>
                <a:lnTo>
                  <a:pt x="1856327" y="11144"/>
                </a:lnTo>
                <a:lnTo>
                  <a:pt x="1848171" y="23252"/>
                </a:lnTo>
                <a:lnTo>
                  <a:pt x="1845183" y="38100"/>
                </a:lnTo>
                <a:lnTo>
                  <a:pt x="1848171" y="52947"/>
                </a:lnTo>
                <a:lnTo>
                  <a:pt x="1856327" y="65055"/>
                </a:lnTo>
                <a:lnTo>
                  <a:pt x="1868435" y="73211"/>
                </a:lnTo>
                <a:lnTo>
                  <a:pt x="1883283" y="76200"/>
                </a:lnTo>
                <a:lnTo>
                  <a:pt x="1898130" y="73211"/>
                </a:lnTo>
                <a:lnTo>
                  <a:pt x="1910238" y="65055"/>
                </a:lnTo>
                <a:lnTo>
                  <a:pt x="1918394" y="52947"/>
                </a:lnTo>
                <a:lnTo>
                  <a:pt x="1920104" y="44450"/>
                </a:lnTo>
                <a:lnTo>
                  <a:pt x="1874012" y="44450"/>
                </a:lnTo>
                <a:lnTo>
                  <a:pt x="1871218" y="41656"/>
                </a:lnTo>
                <a:lnTo>
                  <a:pt x="1871218" y="34544"/>
                </a:lnTo>
                <a:lnTo>
                  <a:pt x="1874012" y="31750"/>
                </a:lnTo>
                <a:lnTo>
                  <a:pt x="1920104" y="31750"/>
                </a:lnTo>
                <a:lnTo>
                  <a:pt x="1918394" y="23252"/>
                </a:lnTo>
                <a:lnTo>
                  <a:pt x="1910238" y="11144"/>
                </a:lnTo>
                <a:lnTo>
                  <a:pt x="1898130" y="2988"/>
                </a:lnTo>
                <a:lnTo>
                  <a:pt x="1883283" y="0"/>
                </a:lnTo>
                <a:close/>
              </a:path>
              <a:path w="1921510" h="458470">
                <a:moveTo>
                  <a:pt x="1886839" y="31750"/>
                </a:moveTo>
                <a:lnTo>
                  <a:pt x="1874012" y="31750"/>
                </a:lnTo>
                <a:lnTo>
                  <a:pt x="1871218" y="34544"/>
                </a:lnTo>
                <a:lnTo>
                  <a:pt x="1871218" y="41656"/>
                </a:lnTo>
                <a:lnTo>
                  <a:pt x="1874012" y="44450"/>
                </a:lnTo>
                <a:lnTo>
                  <a:pt x="1886839" y="44450"/>
                </a:lnTo>
                <a:lnTo>
                  <a:pt x="1889633" y="41656"/>
                </a:lnTo>
                <a:lnTo>
                  <a:pt x="1889633" y="34544"/>
                </a:lnTo>
                <a:lnTo>
                  <a:pt x="1886839" y="31750"/>
                </a:lnTo>
                <a:close/>
              </a:path>
              <a:path w="1921510" h="458470">
                <a:moveTo>
                  <a:pt x="1920104" y="31750"/>
                </a:moveTo>
                <a:lnTo>
                  <a:pt x="1886839" y="31750"/>
                </a:lnTo>
                <a:lnTo>
                  <a:pt x="1889633" y="34544"/>
                </a:lnTo>
                <a:lnTo>
                  <a:pt x="1889633" y="41656"/>
                </a:lnTo>
                <a:lnTo>
                  <a:pt x="1886839" y="44450"/>
                </a:lnTo>
                <a:lnTo>
                  <a:pt x="1920104" y="44450"/>
                </a:lnTo>
                <a:lnTo>
                  <a:pt x="1921383" y="38100"/>
                </a:lnTo>
                <a:lnTo>
                  <a:pt x="1920104" y="31750"/>
                </a:lnTo>
                <a:close/>
              </a:path>
            </a:pathLst>
          </a:custGeom>
          <a:solidFill>
            <a:srgbClr val="DA1B2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4068" y="1639823"/>
            <a:ext cx="3505200" cy="3977640"/>
            <a:chOff x="544068" y="1639823"/>
            <a:chExt cx="3505200" cy="3977640"/>
          </a:xfrm>
        </p:grpSpPr>
        <p:sp>
          <p:nvSpPr>
            <p:cNvPr id="4" name="object 4"/>
            <p:cNvSpPr/>
            <p:nvPr/>
          </p:nvSpPr>
          <p:spPr>
            <a:xfrm>
              <a:off x="1164183" y="5429884"/>
              <a:ext cx="2223770" cy="187960"/>
            </a:xfrm>
            <a:custGeom>
              <a:avLst/>
              <a:gdLst/>
              <a:ahLst/>
              <a:cxnLst/>
              <a:rect l="l" t="t" r="r" b="b"/>
              <a:pathLst>
                <a:path w="2223770" h="187960">
                  <a:moveTo>
                    <a:pt x="2223541" y="92583"/>
                  </a:moveTo>
                  <a:lnTo>
                    <a:pt x="2180336" y="66763"/>
                  </a:lnTo>
                  <a:lnTo>
                    <a:pt x="2128621" y="54876"/>
                  </a:lnTo>
                  <a:lnTo>
                    <a:pt x="2058822" y="43840"/>
                  </a:lnTo>
                  <a:lnTo>
                    <a:pt x="2017610" y="38671"/>
                  </a:lnTo>
                  <a:lnTo>
                    <a:pt x="1972462" y="33769"/>
                  </a:lnTo>
                  <a:lnTo>
                    <a:pt x="1923542" y="29121"/>
                  </a:lnTo>
                  <a:lnTo>
                    <a:pt x="1871052" y="24777"/>
                  </a:lnTo>
                  <a:lnTo>
                    <a:pt x="1815172" y="20726"/>
                  </a:lnTo>
                  <a:lnTo>
                    <a:pt x="1756105" y="16992"/>
                  </a:lnTo>
                  <a:lnTo>
                    <a:pt x="1694027" y="13576"/>
                  </a:lnTo>
                  <a:lnTo>
                    <a:pt x="1629117" y="10515"/>
                  </a:lnTo>
                  <a:lnTo>
                    <a:pt x="1561592" y="7823"/>
                  </a:lnTo>
                  <a:lnTo>
                    <a:pt x="1491627" y="5499"/>
                  </a:lnTo>
                  <a:lnTo>
                    <a:pt x="1419402" y="3556"/>
                  </a:lnTo>
                  <a:lnTo>
                    <a:pt x="1345120" y="2032"/>
                  </a:lnTo>
                  <a:lnTo>
                    <a:pt x="1268958" y="914"/>
                  </a:lnTo>
                  <a:lnTo>
                    <a:pt x="1191120" y="241"/>
                  </a:lnTo>
                  <a:lnTo>
                    <a:pt x="1111783" y="0"/>
                  </a:lnTo>
                  <a:lnTo>
                    <a:pt x="1032408" y="304"/>
                  </a:lnTo>
                  <a:lnTo>
                    <a:pt x="954532" y="1066"/>
                  </a:lnTo>
                  <a:lnTo>
                    <a:pt x="878357" y="2260"/>
                  </a:lnTo>
                  <a:lnTo>
                    <a:pt x="804049" y="3898"/>
                  </a:lnTo>
                  <a:lnTo>
                    <a:pt x="731824" y="5930"/>
                  </a:lnTo>
                  <a:lnTo>
                    <a:pt x="661847" y="8369"/>
                  </a:lnTo>
                  <a:lnTo>
                    <a:pt x="594309" y="11176"/>
                  </a:lnTo>
                  <a:lnTo>
                    <a:pt x="529412" y="14351"/>
                  </a:lnTo>
                  <a:lnTo>
                    <a:pt x="467334" y="17868"/>
                  </a:lnTo>
                  <a:lnTo>
                    <a:pt x="408266" y="21729"/>
                  </a:lnTo>
                  <a:lnTo>
                    <a:pt x="352386" y="25895"/>
                  </a:lnTo>
                  <a:lnTo>
                    <a:pt x="299910" y="30365"/>
                  </a:lnTo>
                  <a:lnTo>
                    <a:pt x="251002" y="35115"/>
                  </a:lnTo>
                  <a:lnTo>
                    <a:pt x="205854" y="40132"/>
                  </a:lnTo>
                  <a:lnTo>
                    <a:pt x="164655" y="45402"/>
                  </a:lnTo>
                  <a:lnTo>
                    <a:pt x="94881" y="56642"/>
                  </a:lnTo>
                  <a:lnTo>
                    <a:pt x="43167" y="68694"/>
                  </a:lnTo>
                  <a:lnTo>
                    <a:pt x="2781" y="88036"/>
                  </a:lnTo>
                  <a:lnTo>
                    <a:pt x="0" y="94742"/>
                  </a:lnTo>
                  <a:lnTo>
                    <a:pt x="2781" y="101447"/>
                  </a:lnTo>
                  <a:lnTo>
                    <a:pt x="43167" y="120688"/>
                  </a:lnTo>
                  <a:lnTo>
                    <a:pt x="94881" y="132638"/>
                  </a:lnTo>
                  <a:lnTo>
                    <a:pt x="164655" y="143751"/>
                  </a:lnTo>
                  <a:lnTo>
                    <a:pt x="205854" y="148958"/>
                  </a:lnTo>
                  <a:lnTo>
                    <a:pt x="251002" y="153898"/>
                  </a:lnTo>
                  <a:lnTo>
                    <a:pt x="299910" y="158559"/>
                  </a:lnTo>
                  <a:lnTo>
                    <a:pt x="352386" y="162941"/>
                  </a:lnTo>
                  <a:lnTo>
                    <a:pt x="408266" y="167017"/>
                  </a:lnTo>
                  <a:lnTo>
                    <a:pt x="467334" y="170764"/>
                  </a:lnTo>
                  <a:lnTo>
                    <a:pt x="529412" y="174180"/>
                  </a:lnTo>
                  <a:lnTo>
                    <a:pt x="594309" y="177241"/>
                  </a:lnTo>
                  <a:lnTo>
                    <a:pt x="661847" y="179933"/>
                  </a:lnTo>
                  <a:lnTo>
                    <a:pt x="731824" y="182245"/>
                  </a:lnTo>
                  <a:lnTo>
                    <a:pt x="804049" y="184162"/>
                  </a:lnTo>
                  <a:lnTo>
                    <a:pt x="878357" y="185648"/>
                  </a:lnTo>
                  <a:lnTo>
                    <a:pt x="954532" y="186715"/>
                  </a:lnTo>
                  <a:lnTo>
                    <a:pt x="1032408" y="187337"/>
                  </a:lnTo>
                  <a:lnTo>
                    <a:pt x="1111783" y="187477"/>
                  </a:lnTo>
                  <a:lnTo>
                    <a:pt x="1191145" y="187159"/>
                  </a:lnTo>
                  <a:lnTo>
                    <a:pt x="1269022" y="186385"/>
                  </a:lnTo>
                  <a:lnTo>
                    <a:pt x="1345196" y="185166"/>
                  </a:lnTo>
                  <a:lnTo>
                    <a:pt x="1419491" y="183515"/>
                  </a:lnTo>
                  <a:lnTo>
                    <a:pt x="1491729" y="181457"/>
                  </a:lnTo>
                  <a:lnTo>
                    <a:pt x="1561706" y="179006"/>
                  </a:lnTo>
                  <a:lnTo>
                    <a:pt x="1629232" y="176174"/>
                  </a:lnTo>
                  <a:lnTo>
                    <a:pt x="1694129" y="172974"/>
                  </a:lnTo>
                  <a:lnTo>
                    <a:pt x="1756219" y="169430"/>
                  </a:lnTo>
                  <a:lnTo>
                    <a:pt x="1815287" y="165569"/>
                  </a:lnTo>
                  <a:lnTo>
                    <a:pt x="1871154" y="161378"/>
                  </a:lnTo>
                  <a:lnTo>
                    <a:pt x="1923630" y="156895"/>
                  </a:lnTo>
                  <a:lnTo>
                    <a:pt x="1972538" y="152133"/>
                  </a:lnTo>
                  <a:lnTo>
                    <a:pt x="2017687" y="147104"/>
                  </a:lnTo>
                  <a:lnTo>
                    <a:pt x="2058873" y="141833"/>
                  </a:lnTo>
                  <a:lnTo>
                    <a:pt x="2128659" y="130594"/>
                  </a:lnTo>
                  <a:lnTo>
                    <a:pt x="2180361" y="118554"/>
                  </a:lnTo>
                  <a:lnTo>
                    <a:pt x="2220747" y="99275"/>
                  </a:lnTo>
                  <a:lnTo>
                    <a:pt x="2223541" y="92583"/>
                  </a:lnTo>
                  <a:close/>
                </a:path>
              </a:pathLst>
            </a:custGeom>
            <a:solidFill>
              <a:srgbClr val="407CB8">
                <a:alpha val="31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068" y="1639823"/>
              <a:ext cx="3505200" cy="39090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10512" y="4427219"/>
              <a:ext cx="1007744" cy="875030"/>
            </a:xfrm>
            <a:custGeom>
              <a:avLst/>
              <a:gdLst/>
              <a:ahLst/>
              <a:cxnLst/>
              <a:rect l="l" t="t" r="r" b="b"/>
              <a:pathLst>
                <a:path w="1007744" h="875029">
                  <a:moveTo>
                    <a:pt x="1004315" y="0"/>
                  </a:moveTo>
                  <a:lnTo>
                    <a:pt x="381" y="465962"/>
                  </a:lnTo>
                  <a:lnTo>
                    <a:pt x="0" y="874775"/>
                  </a:lnTo>
                  <a:lnTo>
                    <a:pt x="1007363" y="353948"/>
                  </a:lnTo>
                  <a:lnTo>
                    <a:pt x="1004315" y="0"/>
                  </a:lnTo>
                  <a:close/>
                </a:path>
              </a:pathLst>
            </a:custGeom>
            <a:solidFill>
              <a:srgbClr val="A6A6A6">
                <a:alpha val="3411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343" y="3250691"/>
              <a:ext cx="1918716" cy="188823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072885" y="2174494"/>
            <a:ext cx="5581650" cy="2731770"/>
            <a:chOff x="6072885" y="2174494"/>
            <a:chExt cx="5581650" cy="2731770"/>
          </a:xfrm>
        </p:grpSpPr>
        <p:sp>
          <p:nvSpPr>
            <p:cNvPr id="9" name="object 9"/>
            <p:cNvSpPr/>
            <p:nvPr/>
          </p:nvSpPr>
          <p:spPr>
            <a:xfrm>
              <a:off x="6079235" y="2180844"/>
              <a:ext cx="5568950" cy="2680970"/>
            </a:xfrm>
            <a:custGeom>
              <a:avLst/>
              <a:gdLst/>
              <a:ahLst/>
              <a:cxnLst/>
              <a:rect l="l" t="t" r="r" b="b"/>
              <a:pathLst>
                <a:path w="5568950" h="2680970">
                  <a:moveTo>
                    <a:pt x="0" y="332231"/>
                  </a:moveTo>
                  <a:lnTo>
                    <a:pt x="3601" y="283130"/>
                  </a:lnTo>
                  <a:lnTo>
                    <a:pt x="14064" y="236268"/>
                  </a:lnTo>
                  <a:lnTo>
                    <a:pt x="30873" y="192159"/>
                  </a:lnTo>
                  <a:lnTo>
                    <a:pt x="53517" y="151315"/>
                  </a:lnTo>
                  <a:lnTo>
                    <a:pt x="81481" y="114251"/>
                  </a:lnTo>
                  <a:lnTo>
                    <a:pt x="114251" y="81481"/>
                  </a:lnTo>
                  <a:lnTo>
                    <a:pt x="151315" y="53517"/>
                  </a:lnTo>
                  <a:lnTo>
                    <a:pt x="192159" y="30873"/>
                  </a:lnTo>
                  <a:lnTo>
                    <a:pt x="236268" y="14064"/>
                  </a:lnTo>
                  <a:lnTo>
                    <a:pt x="283130" y="3601"/>
                  </a:lnTo>
                  <a:lnTo>
                    <a:pt x="332231" y="0"/>
                  </a:lnTo>
                  <a:lnTo>
                    <a:pt x="5236464" y="0"/>
                  </a:lnTo>
                  <a:lnTo>
                    <a:pt x="5285565" y="3601"/>
                  </a:lnTo>
                  <a:lnTo>
                    <a:pt x="5332427" y="14064"/>
                  </a:lnTo>
                  <a:lnTo>
                    <a:pt x="5376536" y="30873"/>
                  </a:lnTo>
                  <a:lnTo>
                    <a:pt x="5417380" y="53517"/>
                  </a:lnTo>
                  <a:lnTo>
                    <a:pt x="5454444" y="81481"/>
                  </a:lnTo>
                  <a:lnTo>
                    <a:pt x="5487214" y="114251"/>
                  </a:lnTo>
                  <a:lnTo>
                    <a:pt x="5515178" y="151315"/>
                  </a:lnTo>
                  <a:lnTo>
                    <a:pt x="5537822" y="192159"/>
                  </a:lnTo>
                  <a:lnTo>
                    <a:pt x="5554631" y="236268"/>
                  </a:lnTo>
                  <a:lnTo>
                    <a:pt x="5565094" y="283130"/>
                  </a:lnTo>
                  <a:lnTo>
                    <a:pt x="5568695" y="332231"/>
                  </a:lnTo>
                  <a:lnTo>
                    <a:pt x="5568695" y="2348483"/>
                  </a:lnTo>
                  <a:lnTo>
                    <a:pt x="5565094" y="2397585"/>
                  </a:lnTo>
                  <a:lnTo>
                    <a:pt x="5554631" y="2444447"/>
                  </a:lnTo>
                  <a:lnTo>
                    <a:pt x="5537822" y="2488556"/>
                  </a:lnTo>
                  <a:lnTo>
                    <a:pt x="5515178" y="2529400"/>
                  </a:lnTo>
                  <a:lnTo>
                    <a:pt x="5487214" y="2566464"/>
                  </a:lnTo>
                  <a:lnTo>
                    <a:pt x="5454444" y="2599234"/>
                  </a:lnTo>
                  <a:lnTo>
                    <a:pt x="5417380" y="2627198"/>
                  </a:lnTo>
                  <a:lnTo>
                    <a:pt x="5376536" y="2649842"/>
                  </a:lnTo>
                  <a:lnTo>
                    <a:pt x="5332427" y="2666651"/>
                  </a:lnTo>
                  <a:lnTo>
                    <a:pt x="5285565" y="2677114"/>
                  </a:lnTo>
                  <a:lnTo>
                    <a:pt x="5236464" y="2680716"/>
                  </a:lnTo>
                  <a:lnTo>
                    <a:pt x="332231" y="2680716"/>
                  </a:lnTo>
                  <a:lnTo>
                    <a:pt x="283130" y="2677114"/>
                  </a:lnTo>
                  <a:lnTo>
                    <a:pt x="236268" y="2666651"/>
                  </a:lnTo>
                  <a:lnTo>
                    <a:pt x="192159" y="2649842"/>
                  </a:lnTo>
                  <a:lnTo>
                    <a:pt x="151315" y="2627198"/>
                  </a:lnTo>
                  <a:lnTo>
                    <a:pt x="114251" y="2599234"/>
                  </a:lnTo>
                  <a:lnTo>
                    <a:pt x="81481" y="2566464"/>
                  </a:lnTo>
                  <a:lnTo>
                    <a:pt x="53517" y="2529400"/>
                  </a:lnTo>
                  <a:lnTo>
                    <a:pt x="30873" y="2488556"/>
                  </a:lnTo>
                  <a:lnTo>
                    <a:pt x="14064" y="2444447"/>
                  </a:lnTo>
                  <a:lnTo>
                    <a:pt x="3601" y="2397585"/>
                  </a:lnTo>
                  <a:lnTo>
                    <a:pt x="0" y="2348483"/>
                  </a:lnTo>
                  <a:lnTo>
                    <a:pt x="0" y="332231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05571" y="4811267"/>
              <a:ext cx="1716405" cy="94615"/>
            </a:xfrm>
            <a:custGeom>
              <a:avLst/>
              <a:gdLst/>
              <a:ahLst/>
              <a:cxnLst/>
              <a:rect l="l" t="t" r="r" b="b"/>
              <a:pathLst>
                <a:path w="1716404" h="94614">
                  <a:moveTo>
                    <a:pt x="1668779" y="0"/>
                  </a:moveTo>
                  <a:lnTo>
                    <a:pt x="47244" y="0"/>
                  </a:lnTo>
                  <a:lnTo>
                    <a:pt x="28878" y="3720"/>
                  </a:lnTo>
                  <a:lnTo>
                    <a:pt x="13858" y="13858"/>
                  </a:lnTo>
                  <a:lnTo>
                    <a:pt x="3720" y="28878"/>
                  </a:lnTo>
                  <a:lnTo>
                    <a:pt x="0" y="47243"/>
                  </a:lnTo>
                  <a:lnTo>
                    <a:pt x="3720" y="65609"/>
                  </a:lnTo>
                  <a:lnTo>
                    <a:pt x="13858" y="80629"/>
                  </a:lnTo>
                  <a:lnTo>
                    <a:pt x="28878" y="90767"/>
                  </a:lnTo>
                  <a:lnTo>
                    <a:pt x="47244" y="94487"/>
                  </a:lnTo>
                  <a:lnTo>
                    <a:pt x="1668779" y="94487"/>
                  </a:lnTo>
                  <a:lnTo>
                    <a:pt x="1687145" y="90767"/>
                  </a:lnTo>
                  <a:lnTo>
                    <a:pt x="1702165" y="80629"/>
                  </a:lnTo>
                  <a:lnTo>
                    <a:pt x="1712303" y="65609"/>
                  </a:lnTo>
                  <a:lnTo>
                    <a:pt x="1716024" y="47243"/>
                  </a:lnTo>
                  <a:lnTo>
                    <a:pt x="1712303" y="28878"/>
                  </a:lnTo>
                  <a:lnTo>
                    <a:pt x="1702165" y="13858"/>
                  </a:lnTo>
                  <a:lnTo>
                    <a:pt x="1687145" y="3720"/>
                  </a:lnTo>
                  <a:lnTo>
                    <a:pt x="1668779" y="0"/>
                  </a:lnTo>
                  <a:close/>
                </a:path>
              </a:pathLst>
            </a:custGeom>
            <a:solidFill>
              <a:srgbClr val="FCD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8528" y="314579"/>
            <a:ext cx="1896262" cy="39852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92429" y="875538"/>
            <a:ext cx="1339850" cy="0"/>
          </a:xfrm>
          <a:custGeom>
            <a:avLst/>
            <a:gdLst/>
            <a:ahLst/>
            <a:cxnLst/>
            <a:rect l="l" t="t" r="r" b="b"/>
            <a:pathLst>
              <a:path w="1339850">
                <a:moveTo>
                  <a:pt x="0" y="0"/>
                </a:moveTo>
                <a:lnTo>
                  <a:pt x="1339850" y="0"/>
                </a:lnTo>
              </a:path>
            </a:pathLst>
          </a:custGeom>
          <a:ln w="41275">
            <a:solidFill>
              <a:srgbClr val="FCD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8517" y="875538"/>
            <a:ext cx="238760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506" y="0"/>
                </a:lnTo>
              </a:path>
            </a:pathLst>
          </a:custGeom>
          <a:ln w="41275">
            <a:solidFill>
              <a:srgbClr val="FCD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00088" y="1909572"/>
            <a:ext cx="4137660" cy="643255"/>
          </a:xfrm>
          <a:custGeom>
            <a:avLst/>
            <a:gdLst/>
            <a:ahLst/>
            <a:cxnLst/>
            <a:rect l="l" t="t" r="r" b="b"/>
            <a:pathLst>
              <a:path w="4137659" h="643255">
                <a:moveTo>
                  <a:pt x="3816095" y="0"/>
                </a:moveTo>
                <a:lnTo>
                  <a:pt x="321563" y="0"/>
                </a:lnTo>
                <a:lnTo>
                  <a:pt x="274056" y="3487"/>
                </a:lnTo>
                <a:lnTo>
                  <a:pt x="228709" y="13618"/>
                </a:lnTo>
                <a:lnTo>
                  <a:pt x="186021" y="29894"/>
                </a:lnTo>
                <a:lnTo>
                  <a:pt x="146490" y="51818"/>
                </a:lnTo>
                <a:lnTo>
                  <a:pt x="110614" y="78890"/>
                </a:lnTo>
                <a:lnTo>
                  <a:pt x="78890" y="110614"/>
                </a:lnTo>
                <a:lnTo>
                  <a:pt x="51818" y="146490"/>
                </a:lnTo>
                <a:lnTo>
                  <a:pt x="29894" y="186021"/>
                </a:lnTo>
                <a:lnTo>
                  <a:pt x="13618" y="228709"/>
                </a:lnTo>
                <a:lnTo>
                  <a:pt x="3487" y="274056"/>
                </a:lnTo>
                <a:lnTo>
                  <a:pt x="0" y="321563"/>
                </a:lnTo>
                <a:lnTo>
                  <a:pt x="3487" y="369071"/>
                </a:lnTo>
                <a:lnTo>
                  <a:pt x="13618" y="414418"/>
                </a:lnTo>
                <a:lnTo>
                  <a:pt x="29894" y="457106"/>
                </a:lnTo>
                <a:lnTo>
                  <a:pt x="51818" y="496637"/>
                </a:lnTo>
                <a:lnTo>
                  <a:pt x="78890" y="532513"/>
                </a:lnTo>
                <a:lnTo>
                  <a:pt x="110614" y="564237"/>
                </a:lnTo>
                <a:lnTo>
                  <a:pt x="146490" y="591309"/>
                </a:lnTo>
                <a:lnTo>
                  <a:pt x="186021" y="613233"/>
                </a:lnTo>
                <a:lnTo>
                  <a:pt x="228709" y="629509"/>
                </a:lnTo>
                <a:lnTo>
                  <a:pt x="274056" y="639640"/>
                </a:lnTo>
                <a:lnTo>
                  <a:pt x="321563" y="643127"/>
                </a:lnTo>
                <a:lnTo>
                  <a:pt x="3816095" y="643127"/>
                </a:lnTo>
                <a:lnTo>
                  <a:pt x="3863603" y="639640"/>
                </a:lnTo>
                <a:lnTo>
                  <a:pt x="3908950" y="629509"/>
                </a:lnTo>
                <a:lnTo>
                  <a:pt x="3951638" y="613233"/>
                </a:lnTo>
                <a:lnTo>
                  <a:pt x="3991169" y="591309"/>
                </a:lnTo>
                <a:lnTo>
                  <a:pt x="4027045" y="564237"/>
                </a:lnTo>
                <a:lnTo>
                  <a:pt x="4058769" y="532513"/>
                </a:lnTo>
                <a:lnTo>
                  <a:pt x="4085841" y="496637"/>
                </a:lnTo>
                <a:lnTo>
                  <a:pt x="4107765" y="457106"/>
                </a:lnTo>
                <a:lnTo>
                  <a:pt x="4124041" y="414418"/>
                </a:lnTo>
                <a:lnTo>
                  <a:pt x="4134172" y="369071"/>
                </a:lnTo>
                <a:lnTo>
                  <a:pt x="4137659" y="321563"/>
                </a:lnTo>
                <a:lnTo>
                  <a:pt x="4134172" y="274056"/>
                </a:lnTo>
                <a:lnTo>
                  <a:pt x="4124041" y="228709"/>
                </a:lnTo>
                <a:lnTo>
                  <a:pt x="4107765" y="186021"/>
                </a:lnTo>
                <a:lnTo>
                  <a:pt x="4085841" y="146490"/>
                </a:lnTo>
                <a:lnTo>
                  <a:pt x="4058769" y="110614"/>
                </a:lnTo>
                <a:lnTo>
                  <a:pt x="4027045" y="78890"/>
                </a:lnTo>
                <a:lnTo>
                  <a:pt x="3991169" y="51818"/>
                </a:lnTo>
                <a:lnTo>
                  <a:pt x="3951638" y="29894"/>
                </a:lnTo>
                <a:lnTo>
                  <a:pt x="3908950" y="13618"/>
                </a:lnTo>
                <a:lnTo>
                  <a:pt x="3863603" y="3487"/>
                </a:lnTo>
                <a:lnTo>
                  <a:pt x="3816095" y="0"/>
                </a:lnTo>
                <a:close/>
              </a:path>
            </a:pathLst>
          </a:custGeom>
          <a:solidFill>
            <a:srgbClr val="D2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039102" y="2027682"/>
            <a:ext cx="36506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MỘT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120" dirty="0">
                <a:solidFill>
                  <a:srgbClr val="FFFFFF"/>
                </a:solidFill>
              </a:rPr>
              <a:t>SỐ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TỪ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65" dirty="0">
                <a:solidFill>
                  <a:srgbClr val="FFFFFF"/>
                </a:solidFill>
              </a:rPr>
              <a:t>KHÓA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80" dirty="0">
                <a:solidFill>
                  <a:srgbClr val="FFFFFF"/>
                </a:solidFill>
              </a:rPr>
              <a:t>ĐƯỢC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HỌC</a:t>
            </a: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82149" y="2805771"/>
            <a:ext cx="1543176" cy="4204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25640" y="3386328"/>
            <a:ext cx="1775459" cy="54864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06840" y="2793492"/>
            <a:ext cx="1421892" cy="48767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19188" y="4038600"/>
            <a:ext cx="1325879" cy="48768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8945880" y="3425952"/>
            <a:ext cx="1917700" cy="1355090"/>
            <a:chOff x="8945880" y="3425952"/>
            <a:chExt cx="1917700" cy="135509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45880" y="3425952"/>
              <a:ext cx="1917192" cy="6918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35796" y="4102608"/>
              <a:ext cx="1222248" cy="678180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0884407" y="5469635"/>
            <a:ext cx="1308100" cy="1388745"/>
            <a:chOff x="10884407" y="5469635"/>
            <a:chExt cx="1308100" cy="1388745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84407" y="5550407"/>
              <a:ext cx="1307592" cy="130758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884407" y="5469635"/>
              <a:ext cx="1125220" cy="1126490"/>
            </a:xfrm>
            <a:custGeom>
              <a:avLst/>
              <a:gdLst/>
              <a:ahLst/>
              <a:cxnLst/>
              <a:rect l="l" t="t" r="r" b="b"/>
              <a:pathLst>
                <a:path w="1125220" h="1126490">
                  <a:moveTo>
                    <a:pt x="562356" y="0"/>
                  </a:moveTo>
                  <a:lnTo>
                    <a:pt x="513825" y="2067"/>
                  </a:lnTo>
                  <a:lnTo>
                    <a:pt x="466442" y="8155"/>
                  </a:lnTo>
                  <a:lnTo>
                    <a:pt x="420376" y="18095"/>
                  </a:lnTo>
                  <a:lnTo>
                    <a:pt x="375795" y="31719"/>
                  </a:lnTo>
                  <a:lnTo>
                    <a:pt x="332868" y="48857"/>
                  </a:lnTo>
                  <a:lnTo>
                    <a:pt x="291764" y="69341"/>
                  </a:lnTo>
                  <a:lnTo>
                    <a:pt x="252651" y="93000"/>
                  </a:lnTo>
                  <a:lnTo>
                    <a:pt x="215698" y="119666"/>
                  </a:lnTo>
                  <a:lnTo>
                    <a:pt x="181073" y="149171"/>
                  </a:lnTo>
                  <a:lnTo>
                    <a:pt x="148946" y="181344"/>
                  </a:lnTo>
                  <a:lnTo>
                    <a:pt x="119484" y="216018"/>
                  </a:lnTo>
                  <a:lnTo>
                    <a:pt x="92857" y="253022"/>
                  </a:lnTo>
                  <a:lnTo>
                    <a:pt x="69233" y="292188"/>
                  </a:lnTo>
                  <a:lnTo>
                    <a:pt x="48781" y="333347"/>
                  </a:lnTo>
                  <a:lnTo>
                    <a:pt x="31670" y="376330"/>
                  </a:lnTo>
                  <a:lnTo>
                    <a:pt x="18067" y="420967"/>
                  </a:lnTo>
                  <a:lnTo>
                    <a:pt x="8142" y="467090"/>
                  </a:lnTo>
                  <a:lnTo>
                    <a:pt x="2063" y="514530"/>
                  </a:lnTo>
                  <a:lnTo>
                    <a:pt x="0" y="563117"/>
                  </a:lnTo>
                  <a:lnTo>
                    <a:pt x="2063" y="611705"/>
                  </a:lnTo>
                  <a:lnTo>
                    <a:pt x="8142" y="659145"/>
                  </a:lnTo>
                  <a:lnTo>
                    <a:pt x="18067" y="705268"/>
                  </a:lnTo>
                  <a:lnTo>
                    <a:pt x="31670" y="749905"/>
                  </a:lnTo>
                  <a:lnTo>
                    <a:pt x="48781" y="792888"/>
                  </a:lnTo>
                  <a:lnTo>
                    <a:pt x="69233" y="834047"/>
                  </a:lnTo>
                  <a:lnTo>
                    <a:pt x="92857" y="873213"/>
                  </a:lnTo>
                  <a:lnTo>
                    <a:pt x="119484" y="910217"/>
                  </a:lnTo>
                  <a:lnTo>
                    <a:pt x="148946" y="944891"/>
                  </a:lnTo>
                  <a:lnTo>
                    <a:pt x="181073" y="977064"/>
                  </a:lnTo>
                  <a:lnTo>
                    <a:pt x="215698" y="1006569"/>
                  </a:lnTo>
                  <a:lnTo>
                    <a:pt x="252651" y="1033235"/>
                  </a:lnTo>
                  <a:lnTo>
                    <a:pt x="291764" y="1056894"/>
                  </a:lnTo>
                  <a:lnTo>
                    <a:pt x="332868" y="1077378"/>
                  </a:lnTo>
                  <a:lnTo>
                    <a:pt x="375795" y="1094516"/>
                  </a:lnTo>
                  <a:lnTo>
                    <a:pt x="420376" y="1108140"/>
                  </a:lnTo>
                  <a:lnTo>
                    <a:pt x="466442" y="1118080"/>
                  </a:lnTo>
                  <a:lnTo>
                    <a:pt x="513825" y="1124168"/>
                  </a:lnTo>
                  <a:lnTo>
                    <a:pt x="562356" y="1126236"/>
                  </a:lnTo>
                  <a:lnTo>
                    <a:pt x="610886" y="1124168"/>
                  </a:lnTo>
                  <a:lnTo>
                    <a:pt x="658269" y="1118080"/>
                  </a:lnTo>
                  <a:lnTo>
                    <a:pt x="704335" y="1108140"/>
                  </a:lnTo>
                  <a:lnTo>
                    <a:pt x="748916" y="1094516"/>
                  </a:lnTo>
                  <a:lnTo>
                    <a:pt x="791843" y="1077378"/>
                  </a:lnTo>
                  <a:lnTo>
                    <a:pt x="832947" y="1056894"/>
                  </a:lnTo>
                  <a:lnTo>
                    <a:pt x="872060" y="1033235"/>
                  </a:lnTo>
                  <a:lnTo>
                    <a:pt x="909013" y="1006569"/>
                  </a:lnTo>
                  <a:lnTo>
                    <a:pt x="943638" y="977064"/>
                  </a:lnTo>
                  <a:lnTo>
                    <a:pt x="975765" y="944891"/>
                  </a:lnTo>
                  <a:lnTo>
                    <a:pt x="1005227" y="910217"/>
                  </a:lnTo>
                  <a:lnTo>
                    <a:pt x="1031854" y="873213"/>
                  </a:lnTo>
                  <a:lnTo>
                    <a:pt x="1055478" y="834047"/>
                  </a:lnTo>
                  <a:lnTo>
                    <a:pt x="1075930" y="792888"/>
                  </a:lnTo>
                  <a:lnTo>
                    <a:pt x="1093041" y="749905"/>
                  </a:lnTo>
                  <a:lnTo>
                    <a:pt x="1106644" y="705268"/>
                  </a:lnTo>
                  <a:lnTo>
                    <a:pt x="1116569" y="659145"/>
                  </a:lnTo>
                  <a:lnTo>
                    <a:pt x="1122648" y="611705"/>
                  </a:lnTo>
                  <a:lnTo>
                    <a:pt x="1124712" y="563117"/>
                  </a:lnTo>
                  <a:lnTo>
                    <a:pt x="1122648" y="514530"/>
                  </a:lnTo>
                  <a:lnTo>
                    <a:pt x="1116569" y="467090"/>
                  </a:lnTo>
                  <a:lnTo>
                    <a:pt x="1106644" y="420967"/>
                  </a:lnTo>
                  <a:lnTo>
                    <a:pt x="1093041" y="376330"/>
                  </a:lnTo>
                  <a:lnTo>
                    <a:pt x="1075930" y="333347"/>
                  </a:lnTo>
                  <a:lnTo>
                    <a:pt x="1055478" y="292188"/>
                  </a:lnTo>
                  <a:lnTo>
                    <a:pt x="1031854" y="253022"/>
                  </a:lnTo>
                  <a:lnTo>
                    <a:pt x="1005227" y="216018"/>
                  </a:lnTo>
                  <a:lnTo>
                    <a:pt x="975765" y="181344"/>
                  </a:lnTo>
                  <a:lnTo>
                    <a:pt x="943638" y="149171"/>
                  </a:lnTo>
                  <a:lnTo>
                    <a:pt x="909013" y="119666"/>
                  </a:lnTo>
                  <a:lnTo>
                    <a:pt x="872060" y="93000"/>
                  </a:lnTo>
                  <a:lnTo>
                    <a:pt x="832947" y="69341"/>
                  </a:lnTo>
                  <a:lnTo>
                    <a:pt x="791843" y="48857"/>
                  </a:lnTo>
                  <a:lnTo>
                    <a:pt x="748916" y="31719"/>
                  </a:lnTo>
                  <a:lnTo>
                    <a:pt x="704335" y="18095"/>
                  </a:lnTo>
                  <a:lnTo>
                    <a:pt x="658269" y="8155"/>
                  </a:lnTo>
                  <a:lnTo>
                    <a:pt x="610886" y="2067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B4A995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297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352040" cy="1175385"/>
            </a:xfrm>
            <a:custGeom>
              <a:avLst/>
              <a:gdLst/>
              <a:ahLst/>
              <a:cxnLst/>
              <a:rect l="l" t="t" r="r" b="b"/>
              <a:pathLst>
                <a:path w="2352040" h="1175385">
                  <a:moveTo>
                    <a:pt x="2230374" y="1650"/>
                  </a:moveTo>
                  <a:lnTo>
                    <a:pt x="0" y="1650"/>
                  </a:lnTo>
                  <a:lnTo>
                    <a:pt x="0" y="1175003"/>
                  </a:lnTo>
                  <a:lnTo>
                    <a:pt x="83244" y="1083690"/>
                  </a:lnTo>
                  <a:lnTo>
                    <a:pt x="135719" y="1029316"/>
                  </a:lnTo>
                  <a:lnTo>
                    <a:pt x="188231" y="976783"/>
                  </a:lnTo>
                  <a:lnTo>
                    <a:pt x="240750" y="926060"/>
                  </a:lnTo>
                  <a:lnTo>
                    <a:pt x="293249" y="877116"/>
                  </a:lnTo>
                  <a:lnTo>
                    <a:pt x="345701" y="829919"/>
                  </a:lnTo>
                  <a:lnTo>
                    <a:pt x="398077" y="784438"/>
                  </a:lnTo>
                  <a:lnTo>
                    <a:pt x="450350" y="740640"/>
                  </a:lnTo>
                  <a:lnTo>
                    <a:pt x="502491" y="698495"/>
                  </a:lnTo>
                  <a:lnTo>
                    <a:pt x="554473" y="657970"/>
                  </a:lnTo>
                  <a:lnTo>
                    <a:pt x="606267" y="619035"/>
                  </a:lnTo>
                  <a:lnTo>
                    <a:pt x="657847" y="581657"/>
                  </a:lnTo>
                  <a:lnTo>
                    <a:pt x="709183" y="545806"/>
                  </a:lnTo>
                  <a:lnTo>
                    <a:pt x="760248" y="511449"/>
                  </a:lnTo>
                  <a:lnTo>
                    <a:pt x="811014" y="478555"/>
                  </a:lnTo>
                  <a:lnTo>
                    <a:pt x="861454" y="447092"/>
                  </a:lnTo>
                  <a:lnTo>
                    <a:pt x="911539" y="417029"/>
                  </a:lnTo>
                  <a:lnTo>
                    <a:pt x="961241" y="388335"/>
                  </a:lnTo>
                  <a:lnTo>
                    <a:pt x="1010532" y="360977"/>
                  </a:lnTo>
                  <a:lnTo>
                    <a:pt x="1059385" y="334924"/>
                  </a:lnTo>
                  <a:lnTo>
                    <a:pt x="1107772" y="310145"/>
                  </a:lnTo>
                  <a:lnTo>
                    <a:pt x="1155664" y="286607"/>
                  </a:lnTo>
                  <a:lnTo>
                    <a:pt x="1203035" y="264281"/>
                  </a:lnTo>
                  <a:lnTo>
                    <a:pt x="1249855" y="243133"/>
                  </a:lnTo>
                  <a:lnTo>
                    <a:pt x="1296097" y="223132"/>
                  </a:lnTo>
                  <a:lnTo>
                    <a:pt x="1341733" y="204247"/>
                  </a:lnTo>
                  <a:lnTo>
                    <a:pt x="1386736" y="186447"/>
                  </a:lnTo>
                  <a:lnTo>
                    <a:pt x="1431077" y="169698"/>
                  </a:lnTo>
                  <a:lnTo>
                    <a:pt x="1474728" y="153971"/>
                  </a:lnTo>
                  <a:lnTo>
                    <a:pt x="1517661" y="139234"/>
                  </a:lnTo>
                  <a:lnTo>
                    <a:pt x="1559849" y="125454"/>
                  </a:lnTo>
                  <a:lnTo>
                    <a:pt x="1601264" y="112601"/>
                  </a:lnTo>
                  <a:lnTo>
                    <a:pt x="1641877" y="100642"/>
                  </a:lnTo>
                  <a:lnTo>
                    <a:pt x="1681662" y="89547"/>
                  </a:lnTo>
                  <a:lnTo>
                    <a:pt x="1720589" y="79283"/>
                  </a:lnTo>
                  <a:lnTo>
                    <a:pt x="1758631" y="69820"/>
                  </a:lnTo>
                  <a:lnTo>
                    <a:pt x="1795760" y="61125"/>
                  </a:lnTo>
                  <a:lnTo>
                    <a:pt x="1867168" y="45914"/>
                  </a:lnTo>
                  <a:lnTo>
                    <a:pt x="1934590" y="33398"/>
                  </a:lnTo>
                  <a:lnTo>
                    <a:pt x="1997801" y="23326"/>
                  </a:lnTo>
                  <a:lnTo>
                    <a:pt x="2056580" y="15443"/>
                  </a:lnTo>
                  <a:lnTo>
                    <a:pt x="2110702" y="9499"/>
                  </a:lnTo>
                  <a:lnTo>
                    <a:pt x="2159945" y="5239"/>
                  </a:lnTo>
                  <a:lnTo>
                    <a:pt x="2204085" y="2413"/>
                  </a:lnTo>
                  <a:lnTo>
                    <a:pt x="2230374" y="1650"/>
                  </a:lnTo>
                  <a:close/>
                </a:path>
                <a:path w="2352040" h="1175385">
                  <a:moveTo>
                    <a:pt x="2284222" y="0"/>
                  </a:moveTo>
                  <a:lnTo>
                    <a:pt x="2230374" y="1650"/>
                  </a:lnTo>
                  <a:lnTo>
                    <a:pt x="2351532" y="1650"/>
                  </a:lnTo>
                  <a:lnTo>
                    <a:pt x="2347158" y="1357"/>
                  </a:lnTo>
                  <a:lnTo>
                    <a:pt x="2334260" y="730"/>
                  </a:lnTo>
                  <a:lnTo>
                    <a:pt x="2313170" y="150"/>
                  </a:lnTo>
                  <a:lnTo>
                    <a:pt x="2284222" y="0"/>
                  </a:lnTo>
                  <a:close/>
                </a:path>
              </a:pathLst>
            </a:custGeom>
            <a:solidFill>
              <a:srgbClr val="B4A995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 sz="220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42770" cy="1164590"/>
            </a:xfrm>
            <a:custGeom>
              <a:avLst/>
              <a:gdLst/>
              <a:ahLst/>
              <a:cxnLst/>
              <a:rect l="l" t="t" r="r" b="b"/>
              <a:pathLst>
                <a:path w="1842770" h="1164590">
                  <a:moveTo>
                    <a:pt x="1142309" y="1143"/>
                  </a:moveTo>
                  <a:lnTo>
                    <a:pt x="0" y="1143"/>
                  </a:lnTo>
                  <a:lnTo>
                    <a:pt x="0" y="1164336"/>
                  </a:lnTo>
                  <a:lnTo>
                    <a:pt x="493990" y="445144"/>
                  </a:lnTo>
                  <a:lnTo>
                    <a:pt x="850582" y="84248"/>
                  </a:lnTo>
                  <a:lnTo>
                    <a:pt x="1142309" y="1143"/>
                  </a:lnTo>
                  <a:close/>
                </a:path>
                <a:path w="1842770" h="1164590">
                  <a:moveTo>
                    <a:pt x="1818490" y="0"/>
                  </a:moveTo>
                  <a:lnTo>
                    <a:pt x="1146321" y="0"/>
                  </a:lnTo>
                  <a:lnTo>
                    <a:pt x="1142309" y="1143"/>
                  </a:lnTo>
                  <a:lnTo>
                    <a:pt x="1842516" y="1143"/>
                  </a:lnTo>
                  <a:lnTo>
                    <a:pt x="1818490" y="0"/>
                  </a:lnTo>
                  <a:close/>
                </a:path>
              </a:pathLst>
            </a:custGeom>
            <a:solidFill>
              <a:srgbClr val="CE1125"/>
            </a:solidFill>
          </p:spPr>
          <p:txBody>
            <a:bodyPr wrap="square" lIns="0" tIns="0" rIns="0" bIns="0" rtlCol="0"/>
            <a:lstStyle/>
            <a:p>
              <a:endParaRPr sz="220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40"/>
              <a:ext cx="886968" cy="8737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43255"/>
              <a:ext cx="4358640" cy="62147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43273"/>
              <a:ext cx="4358640" cy="6214745"/>
            </a:xfrm>
            <a:custGeom>
              <a:avLst/>
              <a:gdLst/>
              <a:ahLst/>
              <a:cxnLst/>
              <a:rect l="l" t="t" r="r" b="b"/>
              <a:pathLst>
                <a:path w="4358640" h="6214745">
                  <a:moveTo>
                    <a:pt x="0" y="0"/>
                  </a:moveTo>
                  <a:lnTo>
                    <a:pt x="0" y="6214724"/>
                  </a:lnTo>
                  <a:lnTo>
                    <a:pt x="4188750" y="6214724"/>
                  </a:lnTo>
                  <a:lnTo>
                    <a:pt x="4226072" y="6163644"/>
                  </a:lnTo>
                  <a:lnTo>
                    <a:pt x="4250196" y="6124980"/>
                  </a:lnTo>
                  <a:lnTo>
                    <a:pt x="4272116" y="6084901"/>
                  </a:lnTo>
                  <a:lnTo>
                    <a:pt x="4291752" y="6043496"/>
                  </a:lnTo>
                  <a:lnTo>
                    <a:pt x="4309025" y="6000854"/>
                  </a:lnTo>
                  <a:lnTo>
                    <a:pt x="4323857" y="5957062"/>
                  </a:lnTo>
                  <a:lnTo>
                    <a:pt x="4336169" y="5912208"/>
                  </a:lnTo>
                  <a:lnTo>
                    <a:pt x="4345881" y="5866382"/>
                  </a:lnTo>
                  <a:lnTo>
                    <a:pt x="4352917" y="5819671"/>
                  </a:lnTo>
                  <a:lnTo>
                    <a:pt x="4357196" y="5772163"/>
                  </a:lnTo>
                  <a:lnTo>
                    <a:pt x="4358640" y="5723947"/>
                  </a:lnTo>
                  <a:lnTo>
                    <a:pt x="4358640" y="1204322"/>
                  </a:lnTo>
                  <a:lnTo>
                    <a:pt x="4357196" y="1156122"/>
                  </a:lnTo>
                  <a:lnTo>
                    <a:pt x="4352917" y="1108628"/>
                  </a:lnTo>
                  <a:lnTo>
                    <a:pt x="4345881" y="1061929"/>
                  </a:lnTo>
                  <a:lnTo>
                    <a:pt x="4336169" y="1016113"/>
                  </a:lnTo>
                  <a:lnTo>
                    <a:pt x="4323857" y="971268"/>
                  </a:lnTo>
                  <a:lnTo>
                    <a:pt x="4309025" y="927483"/>
                  </a:lnTo>
                  <a:lnTo>
                    <a:pt x="4291752" y="884846"/>
                  </a:lnTo>
                  <a:lnTo>
                    <a:pt x="4272116" y="843446"/>
                  </a:lnTo>
                  <a:lnTo>
                    <a:pt x="4250196" y="803370"/>
                  </a:lnTo>
                  <a:lnTo>
                    <a:pt x="4226072" y="764707"/>
                  </a:lnTo>
                  <a:lnTo>
                    <a:pt x="4199821" y="727546"/>
                  </a:lnTo>
                  <a:lnTo>
                    <a:pt x="4171523" y="691974"/>
                  </a:lnTo>
                  <a:lnTo>
                    <a:pt x="4141255" y="658080"/>
                  </a:lnTo>
                  <a:lnTo>
                    <a:pt x="4109098" y="625952"/>
                  </a:lnTo>
                  <a:lnTo>
                    <a:pt x="4075130" y="595679"/>
                  </a:lnTo>
                  <a:lnTo>
                    <a:pt x="4039429" y="567349"/>
                  </a:lnTo>
                  <a:lnTo>
                    <a:pt x="4002074" y="541050"/>
                  </a:lnTo>
                  <a:lnTo>
                    <a:pt x="3963145" y="516871"/>
                  </a:lnTo>
                  <a:lnTo>
                    <a:pt x="3922719" y="494899"/>
                  </a:lnTo>
                  <a:lnTo>
                    <a:pt x="3880876" y="475224"/>
                  </a:lnTo>
                  <a:lnTo>
                    <a:pt x="3837694" y="457934"/>
                  </a:lnTo>
                  <a:lnTo>
                    <a:pt x="3793252" y="443116"/>
                  </a:lnTo>
                  <a:lnTo>
                    <a:pt x="3747629" y="430859"/>
                  </a:lnTo>
                  <a:lnTo>
                    <a:pt x="3700904" y="421252"/>
                  </a:lnTo>
                  <a:lnTo>
                    <a:pt x="3653154" y="414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A995">
                <a:alpha val="76077"/>
              </a:srgbClr>
            </a:solidFill>
          </p:spPr>
          <p:txBody>
            <a:bodyPr wrap="square" lIns="0" tIns="0" rIns="0" bIns="0" rtlCol="0"/>
            <a:lstStyle/>
            <a:p>
              <a:endParaRPr sz="2200"/>
            </a:p>
          </p:txBody>
        </p:sp>
        <p:sp>
          <p:nvSpPr>
            <p:cNvPr id="9" name="object 9"/>
            <p:cNvSpPr/>
            <p:nvPr/>
          </p:nvSpPr>
          <p:spPr>
            <a:xfrm>
              <a:off x="6092190" y="794766"/>
              <a:ext cx="3248025" cy="687705"/>
            </a:xfrm>
            <a:custGeom>
              <a:avLst/>
              <a:gdLst/>
              <a:ahLst/>
              <a:cxnLst/>
              <a:rect l="l" t="t" r="r" b="b"/>
              <a:pathLst>
                <a:path w="3248025" h="687705">
                  <a:moveTo>
                    <a:pt x="3183382" y="0"/>
                  </a:moveTo>
                  <a:lnTo>
                    <a:pt x="3208317" y="5679"/>
                  </a:lnTo>
                  <a:lnTo>
                    <a:pt x="3228752" y="21145"/>
                  </a:lnTo>
                  <a:lnTo>
                    <a:pt x="3242567" y="44041"/>
                  </a:lnTo>
                  <a:lnTo>
                    <a:pt x="3247643" y="72009"/>
                  </a:lnTo>
                  <a:lnTo>
                    <a:pt x="3247643" y="391033"/>
                  </a:lnTo>
                  <a:lnTo>
                    <a:pt x="3234293" y="456819"/>
                  </a:lnTo>
                  <a:lnTo>
                    <a:pt x="3202178" y="513842"/>
                  </a:lnTo>
                  <a:lnTo>
                    <a:pt x="3092577" y="636397"/>
                  </a:lnTo>
                  <a:lnTo>
                    <a:pt x="3041618" y="672385"/>
                  </a:lnTo>
                  <a:lnTo>
                    <a:pt x="2982849" y="687324"/>
                  </a:lnTo>
                  <a:lnTo>
                    <a:pt x="264795" y="687324"/>
                  </a:lnTo>
                  <a:lnTo>
                    <a:pt x="205962" y="672385"/>
                  </a:lnTo>
                  <a:lnTo>
                    <a:pt x="154939" y="636397"/>
                  </a:lnTo>
                  <a:lnTo>
                    <a:pt x="45465" y="513842"/>
                  </a:lnTo>
                  <a:lnTo>
                    <a:pt x="13350" y="456819"/>
                  </a:lnTo>
                  <a:lnTo>
                    <a:pt x="0" y="391033"/>
                  </a:lnTo>
                  <a:lnTo>
                    <a:pt x="0" y="72009"/>
                  </a:lnTo>
                  <a:lnTo>
                    <a:pt x="5076" y="44041"/>
                  </a:lnTo>
                  <a:lnTo>
                    <a:pt x="18891" y="21145"/>
                  </a:lnTo>
                  <a:lnTo>
                    <a:pt x="39326" y="5679"/>
                  </a:lnTo>
                  <a:lnTo>
                    <a:pt x="64262" y="0"/>
                  </a:lnTo>
                  <a:lnTo>
                    <a:pt x="3183382" y="0"/>
                  </a:lnTo>
                  <a:close/>
                </a:path>
              </a:pathLst>
            </a:custGeom>
            <a:ln w="25400">
              <a:solidFill>
                <a:srgbClr val="D11A20"/>
              </a:solidFill>
            </a:ln>
          </p:spPr>
          <p:txBody>
            <a:bodyPr wrap="square" lIns="0" tIns="0" rIns="0" bIns="0" rtlCol="0"/>
            <a:lstStyle/>
            <a:p>
              <a:endParaRPr sz="22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266432" y="707135"/>
              <a:ext cx="893444" cy="166370"/>
            </a:xfrm>
            <a:custGeom>
              <a:avLst/>
              <a:gdLst/>
              <a:ahLst/>
              <a:cxnLst/>
              <a:rect l="l" t="t" r="r" b="b"/>
              <a:pathLst>
                <a:path w="893445" h="166369">
                  <a:moveTo>
                    <a:pt x="893064" y="47625"/>
                  </a:moveTo>
                  <a:lnTo>
                    <a:pt x="889254" y="37338"/>
                  </a:lnTo>
                  <a:lnTo>
                    <a:pt x="859663" y="4191"/>
                  </a:lnTo>
                  <a:lnTo>
                    <a:pt x="850519" y="0"/>
                  </a:lnTo>
                  <a:lnTo>
                    <a:pt x="42545" y="0"/>
                  </a:lnTo>
                  <a:lnTo>
                    <a:pt x="33401" y="4191"/>
                  </a:lnTo>
                  <a:lnTo>
                    <a:pt x="3810" y="37338"/>
                  </a:lnTo>
                  <a:lnTo>
                    <a:pt x="0" y="47625"/>
                  </a:lnTo>
                  <a:lnTo>
                    <a:pt x="0" y="118491"/>
                  </a:lnTo>
                  <a:lnTo>
                    <a:pt x="3810" y="128778"/>
                  </a:lnTo>
                  <a:lnTo>
                    <a:pt x="33401" y="161925"/>
                  </a:lnTo>
                  <a:lnTo>
                    <a:pt x="42545" y="166116"/>
                  </a:lnTo>
                  <a:lnTo>
                    <a:pt x="843915" y="166116"/>
                  </a:lnTo>
                  <a:lnTo>
                    <a:pt x="850519" y="166116"/>
                  </a:lnTo>
                  <a:lnTo>
                    <a:pt x="859663" y="161925"/>
                  </a:lnTo>
                  <a:lnTo>
                    <a:pt x="889254" y="128778"/>
                  </a:lnTo>
                  <a:lnTo>
                    <a:pt x="893064" y="118491"/>
                  </a:lnTo>
                  <a:lnTo>
                    <a:pt x="893064" y="47625"/>
                  </a:lnTo>
                  <a:close/>
                </a:path>
              </a:pathLst>
            </a:custGeom>
            <a:solidFill>
              <a:srgbClr val="D11A20"/>
            </a:solidFill>
          </p:spPr>
          <p:txBody>
            <a:bodyPr wrap="square" lIns="0" tIns="0" rIns="0" bIns="0" rtlCol="0"/>
            <a:lstStyle/>
            <a:p>
              <a:endParaRPr sz="2200"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33259" y="1031621"/>
              <a:ext cx="509778" cy="3249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58100" y="1089405"/>
              <a:ext cx="815085" cy="20459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94387" y="4375670"/>
              <a:ext cx="398145" cy="245110"/>
            </a:xfrm>
            <a:custGeom>
              <a:avLst/>
              <a:gdLst/>
              <a:ahLst/>
              <a:cxnLst/>
              <a:rect l="l" t="t" r="r" b="b"/>
              <a:pathLst>
                <a:path w="398145" h="245110">
                  <a:moveTo>
                    <a:pt x="96685" y="69443"/>
                  </a:moveTo>
                  <a:lnTo>
                    <a:pt x="61175" y="69443"/>
                  </a:lnTo>
                  <a:lnTo>
                    <a:pt x="61175" y="95656"/>
                  </a:lnTo>
                  <a:lnTo>
                    <a:pt x="96685" y="95656"/>
                  </a:lnTo>
                  <a:lnTo>
                    <a:pt x="96685" y="69443"/>
                  </a:lnTo>
                  <a:close/>
                </a:path>
                <a:path w="398145" h="245110">
                  <a:moveTo>
                    <a:pt x="397840" y="23317"/>
                  </a:moveTo>
                  <a:lnTo>
                    <a:pt x="396011" y="14236"/>
                  </a:lnTo>
                  <a:lnTo>
                    <a:pt x="391007" y="6819"/>
                  </a:lnTo>
                  <a:lnTo>
                    <a:pt x="383603" y="1828"/>
                  </a:lnTo>
                  <a:lnTo>
                    <a:pt x="374523" y="0"/>
                  </a:lnTo>
                  <a:lnTo>
                    <a:pt x="361530" y="0"/>
                  </a:lnTo>
                  <a:lnTo>
                    <a:pt x="361530" y="170954"/>
                  </a:lnTo>
                  <a:lnTo>
                    <a:pt x="361530" y="194271"/>
                  </a:lnTo>
                  <a:lnTo>
                    <a:pt x="303822" y="194271"/>
                  </a:lnTo>
                  <a:lnTo>
                    <a:pt x="303822" y="170954"/>
                  </a:lnTo>
                  <a:lnTo>
                    <a:pt x="361530" y="170954"/>
                  </a:lnTo>
                  <a:lnTo>
                    <a:pt x="361530" y="0"/>
                  </a:lnTo>
                  <a:lnTo>
                    <a:pt x="272351" y="0"/>
                  </a:lnTo>
                  <a:lnTo>
                    <a:pt x="272351" y="170954"/>
                  </a:lnTo>
                  <a:lnTo>
                    <a:pt x="272351" y="194271"/>
                  </a:lnTo>
                  <a:lnTo>
                    <a:pt x="214655" y="194271"/>
                  </a:lnTo>
                  <a:lnTo>
                    <a:pt x="214655" y="170954"/>
                  </a:lnTo>
                  <a:lnTo>
                    <a:pt x="272351" y="170954"/>
                  </a:lnTo>
                  <a:lnTo>
                    <a:pt x="272351" y="0"/>
                  </a:lnTo>
                  <a:lnTo>
                    <a:pt x="183184" y="0"/>
                  </a:lnTo>
                  <a:lnTo>
                    <a:pt x="183184" y="170954"/>
                  </a:lnTo>
                  <a:lnTo>
                    <a:pt x="183184" y="194271"/>
                  </a:lnTo>
                  <a:lnTo>
                    <a:pt x="125476" y="194271"/>
                  </a:lnTo>
                  <a:lnTo>
                    <a:pt x="125476" y="170954"/>
                  </a:lnTo>
                  <a:lnTo>
                    <a:pt x="183184" y="170954"/>
                  </a:lnTo>
                  <a:lnTo>
                    <a:pt x="183184" y="0"/>
                  </a:lnTo>
                  <a:lnTo>
                    <a:pt x="120002" y="0"/>
                  </a:lnTo>
                  <a:lnTo>
                    <a:pt x="120002" y="65557"/>
                  </a:lnTo>
                  <a:lnTo>
                    <a:pt x="120002" y="99542"/>
                  </a:lnTo>
                  <a:lnTo>
                    <a:pt x="118465" y="107099"/>
                  </a:lnTo>
                  <a:lnTo>
                    <a:pt x="114300" y="113284"/>
                  </a:lnTo>
                  <a:lnTo>
                    <a:pt x="108127" y="117449"/>
                  </a:lnTo>
                  <a:lnTo>
                    <a:pt x="100571" y="118973"/>
                  </a:lnTo>
                  <a:lnTo>
                    <a:pt x="94018" y="118973"/>
                  </a:lnTo>
                  <a:lnTo>
                    <a:pt x="94018" y="170954"/>
                  </a:lnTo>
                  <a:lnTo>
                    <a:pt x="94018" y="194271"/>
                  </a:lnTo>
                  <a:lnTo>
                    <a:pt x="36309" y="194271"/>
                  </a:lnTo>
                  <a:lnTo>
                    <a:pt x="36309" y="170954"/>
                  </a:lnTo>
                  <a:lnTo>
                    <a:pt x="94018" y="170954"/>
                  </a:lnTo>
                  <a:lnTo>
                    <a:pt x="94018" y="118973"/>
                  </a:lnTo>
                  <a:lnTo>
                    <a:pt x="57289" y="118973"/>
                  </a:lnTo>
                  <a:lnTo>
                    <a:pt x="49733" y="117449"/>
                  </a:lnTo>
                  <a:lnTo>
                    <a:pt x="43561" y="113284"/>
                  </a:lnTo>
                  <a:lnTo>
                    <a:pt x="39395" y="107099"/>
                  </a:lnTo>
                  <a:lnTo>
                    <a:pt x="37858" y="99542"/>
                  </a:lnTo>
                  <a:lnTo>
                    <a:pt x="37858" y="65557"/>
                  </a:lnTo>
                  <a:lnTo>
                    <a:pt x="39395" y="58000"/>
                  </a:lnTo>
                  <a:lnTo>
                    <a:pt x="43561" y="51828"/>
                  </a:lnTo>
                  <a:lnTo>
                    <a:pt x="49733" y="47663"/>
                  </a:lnTo>
                  <a:lnTo>
                    <a:pt x="57289" y="46126"/>
                  </a:lnTo>
                  <a:lnTo>
                    <a:pt x="100571" y="46126"/>
                  </a:lnTo>
                  <a:lnTo>
                    <a:pt x="108127" y="47663"/>
                  </a:lnTo>
                  <a:lnTo>
                    <a:pt x="114300" y="51828"/>
                  </a:lnTo>
                  <a:lnTo>
                    <a:pt x="118465" y="58000"/>
                  </a:lnTo>
                  <a:lnTo>
                    <a:pt x="120002" y="65557"/>
                  </a:lnTo>
                  <a:lnTo>
                    <a:pt x="120002" y="0"/>
                  </a:lnTo>
                  <a:lnTo>
                    <a:pt x="23304" y="0"/>
                  </a:lnTo>
                  <a:lnTo>
                    <a:pt x="14236" y="1828"/>
                  </a:lnTo>
                  <a:lnTo>
                    <a:pt x="6819" y="6819"/>
                  </a:lnTo>
                  <a:lnTo>
                    <a:pt x="1828" y="14236"/>
                  </a:lnTo>
                  <a:lnTo>
                    <a:pt x="0" y="23317"/>
                  </a:lnTo>
                  <a:lnTo>
                    <a:pt x="0" y="221551"/>
                  </a:lnTo>
                  <a:lnTo>
                    <a:pt x="1828" y="230632"/>
                  </a:lnTo>
                  <a:lnTo>
                    <a:pt x="6819" y="238036"/>
                  </a:lnTo>
                  <a:lnTo>
                    <a:pt x="14236" y="243039"/>
                  </a:lnTo>
                  <a:lnTo>
                    <a:pt x="23304" y="244868"/>
                  </a:lnTo>
                  <a:lnTo>
                    <a:pt x="374523" y="244868"/>
                  </a:lnTo>
                  <a:lnTo>
                    <a:pt x="383603" y="243039"/>
                  </a:lnTo>
                  <a:lnTo>
                    <a:pt x="391007" y="238036"/>
                  </a:lnTo>
                  <a:lnTo>
                    <a:pt x="396011" y="230632"/>
                  </a:lnTo>
                  <a:lnTo>
                    <a:pt x="397840" y="221551"/>
                  </a:lnTo>
                  <a:lnTo>
                    <a:pt x="397840" y="194271"/>
                  </a:lnTo>
                  <a:lnTo>
                    <a:pt x="397840" y="170954"/>
                  </a:lnTo>
                  <a:lnTo>
                    <a:pt x="397840" y="118973"/>
                  </a:lnTo>
                  <a:lnTo>
                    <a:pt x="397840" y="46126"/>
                  </a:lnTo>
                  <a:lnTo>
                    <a:pt x="397840" y="23317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 sz="2200"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1079" y="4222018"/>
              <a:ext cx="282194" cy="13259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25216" y="2516290"/>
              <a:ext cx="336550" cy="337185"/>
            </a:xfrm>
            <a:custGeom>
              <a:avLst/>
              <a:gdLst/>
              <a:ahLst/>
              <a:cxnLst/>
              <a:rect l="l" t="t" r="r" b="b"/>
              <a:pathLst>
                <a:path w="336550" h="337185">
                  <a:moveTo>
                    <a:pt x="75208" y="310401"/>
                  </a:moveTo>
                  <a:lnTo>
                    <a:pt x="78764" y="321021"/>
                  </a:lnTo>
                  <a:lnTo>
                    <a:pt x="85581" y="329480"/>
                  </a:lnTo>
                  <a:lnTo>
                    <a:pt x="94868" y="335087"/>
                  </a:lnTo>
                  <a:lnTo>
                    <a:pt x="105837" y="337153"/>
                  </a:lnTo>
                  <a:lnTo>
                    <a:pt x="305061" y="337153"/>
                  </a:lnTo>
                  <a:lnTo>
                    <a:pt x="317178" y="334697"/>
                  </a:lnTo>
                  <a:lnTo>
                    <a:pt x="327072" y="327999"/>
                  </a:lnTo>
                  <a:lnTo>
                    <a:pt x="333744" y="318065"/>
                  </a:lnTo>
                  <a:lnTo>
                    <a:pt x="334933" y="312151"/>
                  </a:lnTo>
                  <a:lnTo>
                    <a:pt x="87283" y="312145"/>
                  </a:lnTo>
                  <a:lnTo>
                    <a:pt x="81200" y="311558"/>
                  </a:lnTo>
                  <a:lnTo>
                    <a:pt x="75208" y="310401"/>
                  </a:lnTo>
                  <a:close/>
                </a:path>
                <a:path w="336550" h="337185">
                  <a:moveTo>
                    <a:pt x="335814" y="87135"/>
                  </a:moveTo>
                  <a:lnTo>
                    <a:pt x="196435" y="87135"/>
                  </a:lnTo>
                  <a:lnTo>
                    <a:pt x="199171" y="89883"/>
                  </a:lnTo>
                  <a:lnTo>
                    <a:pt x="199223" y="96836"/>
                  </a:lnTo>
                  <a:lnTo>
                    <a:pt x="196435" y="99636"/>
                  </a:lnTo>
                  <a:lnTo>
                    <a:pt x="93386" y="99636"/>
                  </a:lnTo>
                  <a:lnTo>
                    <a:pt x="134582" y="107987"/>
                  </a:lnTo>
                  <a:lnTo>
                    <a:pt x="168224" y="130759"/>
                  </a:lnTo>
                  <a:lnTo>
                    <a:pt x="190906" y="164535"/>
                  </a:lnTo>
                  <a:lnTo>
                    <a:pt x="199223" y="205894"/>
                  </a:lnTo>
                  <a:lnTo>
                    <a:pt x="190906" y="247254"/>
                  </a:lnTo>
                  <a:lnTo>
                    <a:pt x="168224" y="281029"/>
                  </a:lnTo>
                  <a:lnTo>
                    <a:pt x="134582" y="303801"/>
                  </a:lnTo>
                  <a:lnTo>
                    <a:pt x="93386" y="312151"/>
                  </a:lnTo>
                  <a:lnTo>
                    <a:pt x="334933" y="312151"/>
                  </a:lnTo>
                  <a:lnTo>
                    <a:pt x="336190" y="305901"/>
                  </a:lnTo>
                  <a:lnTo>
                    <a:pt x="336190" y="249648"/>
                  </a:lnTo>
                  <a:lnTo>
                    <a:pt x="214463" y="249648"/>
                  </a:lnTo>
                  <a:lnTo>
                    <a:pt x="211675" y="246848"/>
                  </a:lnTo>
                  <a:lnTo>
                    <a:pt x="211675" y="239946"/>
                  </a:lnTo>
                  <a:lnTo>
                    <a:pt x="214463" y="237147"/>
                  </a:lnTo>
                  <a:lnTo>
                    <a:pt x="336190" y="237147"/>
                  </a:lnTo>
                  <a:lnTo>
                    <a:pt x="336190" y="199644"/>
                  </a:lnTo>
                  <a:lnTo>
                    <a:pt x="226915" y="199644"/>
                  </a:lnTo>
                  <a:lnTo>
                    <a:pt x="224126" y="196844"/>
                  </a:lnTo>
                  <a:lnTo>
                    <a:pt x="224126" y="189943"/>
                  </a:lnTo>
                  <a:lnTo>
                    <a:pt x="226915" y="187143"/>
                  </a:lnTo>
                  <a:lnTo>
                    <a:pt x="336190" y="187143"/>
                  </a:lnTo>
                  <a:lnTo>
                    <a:pt x="336190" y="149640"/>
                  </a:lnTo>
                  <a:lnTo>
                    <a:pt x="214463" y="149640"/>
                  </a:lnTo>
                  <a:lnTo>
                    <a:pt x="211675" y="146840"/>
                  </a:lnTo>
                  <a:lnTo>
                    <a:pt x="211675" y="139939"/>
                  </a:lnTo>
                  <a:lnTo>
                    <a:pt x="214463" y="137139"/>
                  </a:lnTo>
                  <a:lnTo>
                    <a:pt x="336190" y="137139"/>
                  </a:lnTo>
                  <a:lnTo>
                    <a:pt x="336190" y="89883"/>
                  </a:lnTo>
                  <a:lnTo>
                    <a:pt x="335943" y="88509"/>
                  </a:lnTo>
                  <a:lnTo>
                    <a:pt x="335814" y="87135"/>
                  </a:lnTo>
                  <a:close/>
                </a:path>
                <a:path w="336550" h="337185">
                  <a:moveTo>
                    <a:pt x="93386" y="112137"/>
                  </a:moveTo>
                  <a:lnTo>
                    <a:pt x="57035" y="119505"/>
                  </a:lnTo>
                  <a:lnTo>
                    <a:pt x="27351" y="139598"/>
                  </a:lnTo>
                  <a:lnTo>
                    <a:pt x="7338" y="169399"/>
                  </a:lnTo>
                  <a:lnTo>
                    <a:pt x="0" y="205894"/>
                  </a:lnTo>
                  <a:lnTo>
                    <a:pt x="7338" y="242389"/>
                  </a:lnTo>
                  <a:lnTo>
                    <a:pt x="27351" y="272191"/>
                  </a:lnTo>
                  <a:lnTo>
                    <a:pt x="57035" y="292284"/>
                  </a:lnTo>
                  <a:lnTo>
                    <a:pt x="93386" y="299652"/>
                  </a:lnTo>
                  <a:lnTo>
                    <a:pt x="129736" y="292284"/>
                  </a:lnTo>
                  <a:lnTo>
                    <a:pt x="159420" y="272191"/>
                  </a:lnTo>
                  <a:lnTo>
                    <a:pt x="172460" y="252773"/>
                  </a:lnTo>
                  <a:lnTo>
                    <a:pt x="88230" y="252773"/>
                  </a:lnTo>
                  <a:lnTo>
                    <a:pt x="84047" y="248573"/>
                  </a:lnTo>
                  <a:lnTo>
                    <a:pt x="84047" y="238214"/>
                  </a:lnTo>
                  <a:lnTo>
                    <a:pt x="88230" y="234021"/>
                  </a:lnTo>
                  <a:lnTo>
                    <a:pt x="181116" y="234021"/>
                  </a:lnTo>
                  <a:lnTo>
                    <a:pt x="183001" y="224646"/>
                  </a:lnTo>
                  <a:lnTo>
                    <a:pt x="89949" y="224646"/>
                  </a:lnTo>
                  <a:lnTo>
                    <a:pt x="87160" y="221846"/>
                  </a:lnTo>
                  <a:lnTo>
                    <a:pt x="87160" y="164941"/>
                  </a:lnTo>
                  <a:lnTo>
                    <a:pt x="89949" y="162141"/>
                  </a:lnTo>
                  <a:lnTo>
                    <a:pt x="174559" y="162141"/>
                  </a:lnTo>
                  <a:lnTo>
                    <a:pt x="159420" y="139598"/>
                  </a:lnTo>
                  <a:lnTo>
                    <a:pt x="129736" y="119505"/>
                  </a:lnTo>
                  <a:lnTo>
                    <a:pt x="93386" y="112137"/>
                  </a:lnTo>
                  <a:close/>
                </a:path>
                <a:path w="336550" h="337185">
                  <a:moveTo>
                    <a:pt x="181116" y="234021"/>
                  </a:moveTo>
                  <a:lnTo>
                    <a:pt x="98541" y="234021"/>
                  </a:lnTo>
                  <a:lnTo>
                    <a:pt x="102724" y="238214"/>
                  </a:lnTo>
                  <a:lnTo>
                    <a:pt x="102633" y="248573"/>
                  </a:lnTo>
                  <a:lnTo>
                    <a:pt x="98515" y="252701"/>
                  </a:lnTo>
                  <a:lnTo>
                    <a:pt x="93386" y="252773"/>
                  </a:lnTo>
                  <a:lnTo>
                    <a:pt x="172460" y="252773"/>
                  </a:lnTo>
                  <a:lnTo>
                    <a:pt x="179433" y="242389"/>
                  </a:lnTo>
                  <a:lnTo>
                    <a:pt x="181116" y="234021"/>
                  </a:lnTo>
                  <a:close/>
                </a:path>
                <a:path w="336550" h="337185">
                  <a:moveTo>
                    <a:pt x="336190" y="237147"/>
                  </a:moveTo>
                  <a:lnTo>
                    <a:pt x="296047" y="237147"/>
                  </a:lnTo>
                  <a:lnTo>
                    <a:pt x="298835" y="239946"/>
                  </a:lnTo>
                  <a:lnTo>
                    <a:pt x="298835" y="246848"/>
                  </a:lnTo>
                  <a:lnTo>
                    <a:pt x="296047" y="249648"/>
                  </a:lnTo>
                  <a:lnTo>
                    <a:pt x="336190" y="249648"/>
                  </a:lnTo>
                  <a:lnTo>
                    <a:pt x="336190" y="237147"/>
                  </a:lnTo>
                  <a:close/>
                </a:path>
                <a:path w="336550" h="337185">
                  <a:moveTo>
                    <a:pt x="174559" y="162141"/>
                  </a:moveTo>
                  <a:lnTo>
                    <a:pt x="96823" y="162141"/>
                  </a:lnTo>
                  <a:lnTo>
                    <a:pt x="99611" y="164941"/>
                  </a:lnTo>
                  <a:lnTo>
                    <a:pt x="99611" y="221846"/>
                  </a:lnTo>
                  <a:lnTo>
                    <a:pt x="96823" y="224646"/>
                  </a:lnTo>
                  <a:lnTo>
                    <a:pt x="183001" y="224646"/>
                  </a:lnTo>
                  <a:lnTo>
                    <a:pt x="186772" y="205894"/>
                  </a:lnTo>
                  <a:lnTo>
                    <a:pt x="179433" y="169399"/>
                  </a:lnTo>
                  <a:lnTo>
                    <a:pt x="174559" y="162141"/>
                  </a:lnTo>
                  <a:close/>
                </a:path>
                <a:path w="336550" h="337185">
                  <a:moveTo>
                    <a:pt x="336190" y="187143"/>
                  </a:moveTo>
                  <a:lnTo>
                    <a:pt x="296047" y="187143"/>
                  </a:lnTo>
                  <a:lnTo>
                    <a:pt x="298835" y="189943"/>
                  </a:lnTo>
                  <a:lnTo>
                    <a:pt x="298835" y="196844"/>
                  </a:lnTo>
                  <a:lnTo>
                    <a:pt x="296047" y="199644"/>
                  </a:lnTo>
                  <a:lnTo>
                    <a:pt x="336190" y="199644"/>
                  </a:lnTo>
                  <a:lnTo>
                    <a:pt x="336190" y="187143"/>
                  </a:lnTo>
                  <a:close/>
                </a:path>
                <a:path w="336550" h="337185">
                  <a:moveTo>
                    <a:pt x="336190" y="137139"/>
                  </a:moveTo>
                  <a:lnTo>
                    <a:pt x="296047" y="137139"/>
                  </a:lnTo>
                  <a:lnTo>
                    <a:pt x="298835" y="139939"/>
                  </a:lnTo>
                  <a:lnTo>
                    <a:pt x="298835" y="146840"/>
                  </a:lnTo>
                  <a:lnTo>
                    <a:pt x="296047" y="149640"/>
                  </a:lnTo>
                  <a:lnTo>
                    <a:pt x="336190" y="149640"/>
                  </a:lnTo>
                  <a:lnTo>
                    <a:pt x="336190" y="137139"/>
                  </a:lnTo>
                  <a:close/>
                </a:path>
                <a:path w="336550" h="337185">
                  <a:moveTo>
                    <a:pt x="249029" y="0"/>
                  </a:moveTo>
                  <a:lnTo>
                    <a:pt x="105837" y="0"/>
                  </a:lnTo>
                  <a:lnTo>
                    <a:pt x="93810" y="2418"/>
                  </a:lnTo>
                  <a:lnTo>
                    <a:pt x="83957" y="9021"/>
                  </a:lnTo>
                  <a:lnTo>
                    <a:pt x="77262" y="18834"/>
                  </a:lnTo>
                  <a:lnTo>
                    <a:pt x="74708" y="30881"/>
                  </a:lnTo>
                  <a:lnTo>
                    <a:pt x="74708" y="101388"/>
                  </a:lnTo>
                  <a:lnTo>
                    <a:pt x="80869" y="100235"/>
                  </a:lnTo>
                  <a:lnTo>
                    <a:pt x="87121" y="99649"/>
                  </a:lnTo>
                  <a:lnTo>
                    <a:pt x="152206" y="99636"/>
                  </a:lnTo>
                  <a:lnTo>
                    <a:pt x="149417" y="96836"/>
                  </a:lnTo>
                  <a:lnTo>
                    <a:pt x="149469" y="89883"/>
                  </a:lnTo>
                  <a:lnTo>
                    <a:pt x="152206" y="87135"/>
                  </a:lnTo>
                  <a:lnTo>
                    <a:pt x="280158" y="87135"/>
                  </a:lnTo>
                  <a:lnTo>
                    <a:pt x="268041" y="84679"/>
                  </a:lnTo>
                  <a:lnTo>
                    <a:pt x="258147" y="77982"/>
                  </a:lnTo>
                  <a:lnTo>
                    <a:pt x="251476" y="68048"/>
                  </a:lnTo>
                  <a:lnTo>
                    <a:pt x="249029" y="55883"/>
                  </a:lnTo>
                  <a:lnTo>
                    <a:pt x="249029" y="0"/>
                  </a:lnTo>
                  <a:close/>
                </a:path>
                <a:path w="336550" h="337185">
                  <a:moveTo>
                    <a:pt x="261481" y="4505"/>
                  </a:moveTo>
                  <a:lnTo>
                    <a:pt x="261481" y="55883"/>
                  </a:lnTo>
                  <a:lnTo>
                    <a:pt x="262949" y="63180"/>
                  </a:lnTo>
                  <a:lnTo>
                    <a:pt x="266953" y="69141"/>
                  </a:lnTo>
                  <a:lnTo>
                    <a:pt x="272890" y="73160"/>
                  </a:lnTo>
                  <a:lnTo>
                    <a:pt x="280158" y="74634"/>
                  </a:lnTo>
                  <a:lnTo>
                    <a:pt x="331332" y="74634"/>
                  </a:lnTo>
                  <a:lnTo>
                    <a:pt x="266961" y="8750"/>
                  </a:lnTo>
                  <a:lnTo>
                    <a:pt x="261481" y="4505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 sz="22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261100" y="2616200"/>
              <a:ext cx="752475" cy="745490"/>
            </a:xfrm>
            <a:custGeom>
              <a:avLst/>
              <a:gdLst/>
              <a:ahLst/>
              <a:cxnLst/>
              <a:rect l="l" t="t" r="r" b="b"/>
              <a:pathLst>
                <a:path w="752475" h="745489">
                  <a:moveTo>
                    <a:pt x="448945" y="0"/>
                  </a:moveTo>
                  <a:lnTo>
                    <a:pt x="494699" y="12050"/>
                  </a:lnTo>
                  <a:lnTo>
                    <a:pt x="537643" y="29286"/>
                  </a:lnTo>
                  <a:lnTo>
                    <a:pt x="577499" y="51291"/>
                  </a:lnTo>
                  <a:lnTo>
                    <a:pt x="613989" y="77651"/>
                  </a:lnTo>
                  <a:lnTo>
                    <a:pt x="646837" y="107950"/>
                  </a:lnTo>
                  <a:lnTo>
                    <a:pt x="675765" y="141773"/>
                  </a:lnTo>
                  <a:lnTo>
                    <a:pt x="700497" y="178705"/>
                  </a:lnTo>
                  <a:lnTo>
                    <a:pt x="720754" y="218332"/>
                  </a:lnTo>
                  <a:lnTo>
                    <a:pt x="736261" y="260237"/>
                  </a:lnTo>
                  <a:lnTo>
                    <a:pt x="746740" y="304005"/>
                  </a:lnTo>
                  <a:lnTo>
                    <a:pt x="751913" y="349222"/>
                  </a:lnTo>
                  <a:lnTo>
                    <a:pt x="751504" y="395472"/>
                  </a:lnTo>
                  <a:lnTo>
                    <a:pt x="745235" y="442340"/>
                  </a:lnTo>
                  <a:lnTo>
                    <a:pt x="733185" y="488095"/>
                  </a:lnTo>
                  <a:lnTo>
                    <a:pt x="715949" y="531039"/>
                  </a:lnTo>
                  <a:lnTo>
                    <a:pt x="693944" y="570895"/>
                  </a:lnTo>
                  <a:lnTo>
                    <a:pt x="667584" y="607385"/>
                  </a:lnTo>
                  <a:lnTo>
                    <a:pt x="637285" y="640233"/>
                  </a:lnTo>
                  <a:lnTo>
                    <a:pt x="603462" y="669161"/>
                  </a:lnTo>
                  <a:lnTo>
                    <a:pt x="566530" y="693893"/>
                  </a:lnTo>
                  <a:lnTo>
                    <a:pt x="526903" y="714150"/>
                  </a:lnTo>
                  <a:lnTo>
                    <a:pt x="484998" y="729657"/>
                  </a:lnTo>
                  <a:lnTo>
                    <a:pt x="441230" y="740136"/>
                  </a:lnTo>
                  <a:lnTo>
                    <a:pt x="396013" y="745309"/>
                  </a:lnTo>
                  <a:lnTo>
                    <a:pt x="349763" y="744900"/>
                  </a:lnTo>
                  <a:lnTo>
                    <a:pt x="302895" y="738632"/>
                  </a:lnTo>
                  <a:lnTo>
                    <a:pt x="254322" y="725610"/>
                  </a:lnTo>
                  <a:lnTo>
                    <a:pt x="208818" y="706682"/>
                  </a:lnTo>
                  <a:lnTo>
                    <a:pt x="166762" y="682332"/>
                  </a:lnTo>
                  <a:lnTo>
                    <a:pt x="128534" y="653044"/>
                  </a:lnTo>
                  <a:lnTo>
                    <a:pt x="94514" y="619304"/>
                  </a:lnTo>
                  <a:lnTo>
                    <a:pt x="65080" y="581597"/>
                  </a:lnTo>
                  <a:lnTo>
                    <a:pt x="40613" y="540407"/>
                  </a:lnTo>
                  <a:lnTo>
                    <a:pt x="21492" y="496219"/>
                  </a:lnTo>
                  <a:lnTo>
                    <a:pt x="8096" y="449519"/>
                  </a:lnTo>
                  <a:lnTo>
                    <a:pt x="805" y="400791"/>
                  </a:lnTo>
                  <a:lnTo>
                    <a:pt x="0" y="350520"/>
                  </a:lnTo>
                </a:path>
              </a:pathLst>
            </a:custGeom>
            <a:ln w="63500">
              <a:solidFill>
                <a:srgbClr val="B4A995"/>
              </a:solidFill>
            </a:ln>
          </p:spPr>
          <p:txBody>
            <a:bodyPr wrap="square" lIns="0" tIns="0" rIns="0" bIns="0" rtlCol="0"/>
            <a:lstStyle/>
            <a:p>
              <a:endParaRPr sz="220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75563" y="2470318"/>
            <a:ext cx="428879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Khai</a:t>
            </a:r>
            <a:r>
              <a:rPr sz="2200" b="1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45" dirty="0">
                <a:solidFill>
                  <a:srgbClr val="FF0000"/>
                </a:solidFill>
                <a:latin typeface="Arial"/>
                <a:cs typeface="Arial"/>
              </a:rPr>
              <a:t>thác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0" dirty="0">
                <a:latin typeface="Arial"/>
                <a:cs typeface="Arial"/>
              </a:rPr>
              <a:t>Tài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55" dirty="0">
                <a:latin typeface="Arial"/>
                <a:cs typeface="Arial"/>
              </a:rPr>
              <a:t>liệu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65" dirty="0">
                <a:latin typeface="Arial"/>
                <a:cs typeface="Arial"/>
              </a:rPr>
              <a:t>điện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55" dirty="0">
                <a:latin typeface="Arial"/>
                <a:cs typeface="Arial"/>
              </a:rPr>
              <a:t>tử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70" dirty="0">
                <a:latin typeface="Arial"/>
                <a:cs typeface="Arial"/>
              </a:rPr>
              <a:t>trong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Giáo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dục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85" dirty="0">
                <a:latin typeface="Arial"/>
                <a:cs typeface="Arial"/>
              </a:rPr>
              <a:t>Mầm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65" dirty="0">
                <a:latin typeface="Arial"/>
                <a:cs typeface="Arial"/>
              </a:rPr>
              <a:t>non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212974" y="2683764"/>
            <a:ext cx="812800" cy="2465705"/>
            <a:chOff x="6232271" y="2683764"/>
            <a:chExt cx="812800" cy="2465705"/>
          </a:xfrm>
        </p:grpSpPr>
        <p:sp>
          <p:nvSpPr>
            <p:cNvPr id="19" name="object 19"/>
            <p:cNvSpPr/>
            <p:nvPr/>
          </p:nvSpPr>
          <p:spPr>
            <a:xfrm>
              <a:off x="6335268" y="2683763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79" h="601979">
                  <a:moveTo>
                    <a:pt x="601980" y="300990"/>
                  </a:moveTo>
                  <a:lnTo>
                    <a:pt x="598030" y="252171"/>
                  </a:lnTo>
                  <a:lnTo>
                    <a:pt x="586625" y="205854"/>
                  </a:lnTo>
                  <a:lnTo>
                    <a:pt x="568375" y="162674"/>
                  </a:lnTo>
                  <a:lnTo>
                    <a:pt x="543902" y="123228"/>
                  </a:lnTo>
                  <a:lnTo>
                    <a:pt x="513816" y="88163"/>
                  </a:lnTo>
                  <a:lnTo>
                    <a:pt x="478751" y="58077"/>
                  </a:lnTo>
                  <a:lnTo>
                    <a:pt x="439305" y="33604"/>
                  </a:lnTo>
                  <a:lnTo>
                    <a:pt x="396125" y="15354"/>
                  </a:lnTo>
                  <a:lnTo>
                    <a:pt x="349808" y="3949"/>
                  </a:lnTo>
                  <a:lnTo>
                    <a:pt x="300977" y="0"/>
                  </a:lnTo>
                  <a:lnTo>
                    <a:pt x="252158" y="3949"/>
                  </a:lnTo>
                  <a:lnTo>
                    <a:pt x="205841" y="15354"/>
                  </a:lnTo>
                  <a:lnTo>
                    <a:pt x="162661" y="33604"/>
                  </a:lnTo>
                  <a:lnTo>
                    <a:pt x="123215" y="58077"/>
                  </a:lnTo>
                  <a:lnTo>
                    <a:pt x="88150" y="88163"/>
                  </a:lnTo>
                  <a:lnTo>
                    <a:pt x="58064" y="123228"/>
                  </a:lnTo>
                  <a:lnTo>
                    <a:pt x="33591" y="162674"/>
                  </a:lnTo>
                  <a:lnTo>
                    <a:pt x="15341" y="205854"/>
                  </a:lnTo>
                  <a:lnTo>
                    <a:pt x="3937" y="252171"/>
                  </a:lnTo>
                  <a:lnTo>
                    <a:pt x="0" y="300990"/>
                  </a:lnTo>
                  <a:lnTo>
                    <a:pt x="3937" y="349821"/>
                  </a:lnTo>
                  <a:lnTo>
                    <a:pt x="15341" y="396138"/>
                  </a:lnTo>
                  <a:lnTo>
                    <a:pt x="33591" y="439318"/>
                  </a:lnTo>
                  <a:lnTo>
                    <a:pt x="58064" y="478764"/>
                  </a:lnTo>
                  <a:lnTo>
                    <a:pt x="88150" y="513829"/>
                  </a:lnTo>
                  <a:lnTo>
                    <a:pt x="123215" y="543915"/>
                  </a:lnTo>
                  <a:lnTo>
                    <a:pt x="162661" y="568388"/>
                  </a:lnTo>
                  <a:lnTo>
                    <a:pt x="205841" y="586638"/>
                  </a:lnTo>
                  <a:lnTo>
                    <a:pt x="252158" y="598043"/>
                  </a:lnTo>
                  <a:lnTo>
                    <a:pt x="300977" y="601980"/>
                  </a:lnTo>
                  <a:lnTo>
                    <a:pt x="349808" y="598043"/>
                  </a:lnTo>
                  <a:lnTo>
                    <a:pt x="396125" y="586638"/>
                  </a:lnTo>
                  <a:lnTo>
                    <a:pt x="439305" y="568388"/>
                  </a:lnTo>
                  <a:lnTo>
                    <a:pt x="478751" y="543915"/>
                  </a:lnTo>
                  <a:lnTo>
                    <a:pt x="513816" y="513829"/>
                  </a:lnTo>
                  <a:lnTo>
                    <a:pt x="543902" y="478764"/>
                  </a:lnTo>
                  <a:lnTo>
                    <a:pt x="568375" y="439318"/>
                  </a:lnTo>
                  <a:lnTo>
                    <a:pt x="586625" y="396138"/>
                  </a:lnTo>
                  <a:lnTo>
                    <a:pt x="598030" y="349821"/>
                  </a:lnTo>
                  <a:lnTo>
                    <a:pt x="601980" y="300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264021" y="4383151"/>
              <a:ext cx="749300" cy="734060"/>
            </a:xfrm>
            <a:custGeom>
              <a:avLst/>
              <a:gdLst/>
              <a:ahLst/>
              <a:cxnLst/>
              <a:rect l="l" t="t" r="r" b="b"/>
              <a:pathLst>
                <a:path w="749300" h="734060">
                  <a:moveTo>
                    <a:pt x="489457" y="0"/>
                  </a:moveTo>
                  <a:lnTo>
                    <a:pt x="533460" y="17411"/>
                  </a:lnTo>
                  <a:lnTo>
                    <a:pt x="574054" y="39631"/>
                  </a:lnTo>
                  <a:lnTo>
                    <a:pt x="611013" y="66217"/>
                  </a:lnTo>
                  <a:lnTo>
                    <a:pt x="644111" y="96723"/>
                  </a:lnTo>
                  <a:lnTo>
                    <a:pt x="673123" y="130706"/>
                  </a:lnTo>
                  <a:lnTo>
                    <a:pt x="697823" y="167722"/>
                  </a:lnTo>
                  <a:lnTo>
                    <a:pt x="717984" y="207328"/>
                  </a:lnTo>
                  <a:lnTo>
                    <a:pt x="733382" y="249079"/>
                  </a:lnTo>
                  <a:lnTo>
                    <a:pt x="743790" y="292531"/>
                  </a:lnTo>
                  <a:lnTo>
                    <a:pt x="748983" y="337240"/>
                  </a:lnTo>
                  <a:lnTo>
                    <a:pt x="748735" y="382762"/>
                  </a:lnTo>
                  <a:lnTo>
                    <a:pt x="742820" y="428654"/>
                  </a:lnTo>
                  <a:lnTo>
                    <a:pt x="731011" y="474472"/>
                  </a:lnTo>
                  <a:lnTo>
                    <a:pt x="713600" y="518474"/>
                  </a:lnTo>
                  <a:lnTo>
                    <a:pt x="691380" y="559068"/>
                  </a:lnTo>
                  <a:lnTo>
                    <a:pt x="664794" y="596027"/>
                  </a:lnTo>
                  <a:lnTo>
                    <a:pt x="634288" y="629125"/>
                  </a:lnTo>
                  <a:lnTo>
                    <a:pt x="600305" y="658137"/>
                  </a:lnTo>
                  <a:lnTo>
                    <a:pt x="563289" y="682837"/>
                  </a:lnTo>
                  <a:lnTo>
                    <a:pt x="523683" y="702998"/>
                  </a:lnTo>
                  <a:lnTo>
                    <a:pt x="481932" y="718396"/>
                  </a:lnTo>
                  <a:lnTo>
                    <a:pt x="438480" y="728804"/>
                  </a:lnTo>
                  <a:lnTo>
                    <a:pt x="393771" y="733997"/>
                  </a:lnTo>
                  <a:lnTo>
                    <a:pt x="348249" y="733749"/>
                  </a:lnTo>
                  <a:lnTo>
                    <a:pt x="302357" y="727834"/>
                  </a:lnTo>
                  <a:lnTo>
                    <a:pt x="256539" y="716026"/>
                  </a:lnTo>
                  <a:lnTo>
                    <a:pt x="212153" y="698382"/>
                  </a:lnTo>
                  <a:lnTo>
                    <a:pt x="170919" y="675618"/>
                  </a:lnTo>
                  <a:lnTo>
                    <a:pt x="133190" y="648156"/>
                  </a:lnTo>
                  <a:lnTo>
                    <a:pt x="99314" y="616416"/>
                  </a:lnTo>
                  <a:lnTo>
                    <a:pt x="69642" y="580821"/>
                  </a:lnTo>
                  <a:lnTo>
                    <a:pt x="44525" y="541791"/>
                  </a:lnTo>
                  <a:lnTo>
                    <a:pt x="24312" y="499747"/>
                  </a:lnTo>
                  <a:lnTo>
                    <a:pt x="9353" y="455111"/>
                  </a:lnTo>
                  <a:lnTo>
                    <a:pt x="0" y="408305"/>
                  </a:lnTo>
                </a:path>
              </a:pathLst>
            </a:custGeom>
            <a:ln w="63500">
              <a:solidFill>
                <a:srgbClr val="B4A995"/>
              </a:solidFill>
            </a:ln>
          </p:spPr>
          <p:txBody>
            <a:bodyPr wrap="square" lIns="0" tIns="0" rIns="0" bIns="0" rtlCol="0"/>
            <a:lstStyle/>
            <a:p>
              <a:endParaRPr sz="22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335268" y="4440935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79" h="601979">
                  <a:moveTo>
                    <a:pt x="601980" y="300990"/>
                  </a:moveTo>
                  <a:lnTo>
                    <a:pt x="598030" y="252171"/>
                  </a:lnTo>
                  <a:lnTo>
                    <a:pt x="586625" y="205854"/>
                  </a:lnTo>
                  <a:lnTo>
                    <a:pt x="568375" y="162674"/>
                  </a:lnTo>
                  <a:lnTo>
                    <a:pt x="543902" y="123228"/>
                  </a:lnTo>
                  <a:lnTo>
                    <a:pt x="513816" y="88163"/>
                  </a:lnTo>
                  <a:lnTo>
                    <a:pt x="478751" y="58077"/>
                  </a:lnTo>
                  <a:lnTo>
                    <a:pt x="439305" y="33604"/>
                  </a:lnTo>
                  <a:lnTo>
                    <a:pt x="396125" y="15354"/>
                  </a:lnTo>
                  <a:lnTo>
                    <a:pt x="349808" y="3949"/>
                  </a:lnTo>
                  <a:lnTo>
                    <a:pt x="300977" y="0"/>
                  </a:lnTo>
                  <a:lnTo>
                    <a:pt x="252158" y="3949"/>
                  </a:lnTo>
                  <a:lnTo>
                    <a:pt x="205841" y="15354"/>
                  </a:lnTo>
                  <a:lnTo>
                    <a:pt x="162661" y="33604"/>
                  </a:lnTo>
                  <a:lnTo>
                    <a:pt x="123215" y="58077"/>
                  </a:lnTo>
                  <a:lnTo>
                    <a:pt x="88150" y="88163"/>
                  </a:lnTo>
                  <a:lnTo>
                    <a:pt x="58064" y="123228"/>
                  </a:lnTo>
                  <a:lnTo>
                    <a:pt x="33591" y="162674"/>
                  </a:lnTo>
                  <a:lnTo>
                    <a:pt x="15341" y="205854"/>
                  </a:lnTo>
                  <a:lnTo>
                    <a:pt x="3937" y="252171"/>
                  </a:lnTo>
                  <a:lnTo>
                    <a:pt x="0" y="300990"/>
                  </a:lnTo>
                  <a:lnTo>
                    <a:pt x="3937" y="349821"/>
                  </a:lnTo>
                  <a:lnTo>
                    <a:pt x="15341" y="396138"/>
                  </a:lnTo>
                  <a:lnTo>
                    <a:pt x="33591" y="439318"/>
                  </a:lnTo>
                  <a:lnTo>
                    <a:pt x="58064" y="478764"/>
                  </a:lnTo>
                  <a:lnTo>
                    <a:pt x="88150" y="513829"/>
                  </a:lnTo>
                  <a:lnTo>
                    <a:pt x="123215" y="543915"/>
                  </a:lnTo>
                  <a:lnTo>
                    <a:pt x="162661" y="568388"/>
                  </a:lnTo>
                  <a:lnTo>
                    <a:pt x="205841" y="586638"/>
                  </a:lnTo>
                  <a:lnTo>
                    <a:pt x="252158" y="598043"/>
                  </a:lnTo>
                  <a:lnTo>
                    <a:pt x="300977" y="601980"/>
                  </a:lnTo>
                  <a:lnTo>
                    <a:pt x="349808" y="598043"/>
                  </a:lnTo>
                  <a:lnTo>
                    <a:pt x="396125" y="586638"/>
                  </a:lnTo>
                  <a:lnTo>
                    <a:pt x="439305" y="568388"/>
                  </a:lnTo>
                  <a:lnTo>
                    <a:pt x="478751" y="543915"/>
                  </a:lnTo>
                  <a:lnTo>
                    <a:pt x="513816" y="513829"/>
                  </a:lnTo>
                  <a:lnTo>
                    <a:pt x="543902" y="478764"/>
                  </a:lnTo>
                  <a:lnTo>
                    <a:pt x="568375" y="439318"/>
                  </a:lnTo>
                  <a:lnTo>
                    <a:pt x="586625" y="396138"/>
                  </a:lnTo>
                  <a:lnTo>
                    <a:pt x="598030" y="349821"/>
                  </a:lnTo>
                  <a:lnTo>
                    <a:pt x="601980" y="300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637020" y="3512820"/>
              <a:ext cx="0" cy="720725"/>
            </a:xfrm>
            <a:custGeom>
              <a:avLst/>
              <a:gdLst/>
              <a:ahLst/>
              <a:cxnLst/>
              <a:rect l="l" t="t" r="r" b="b"/>
              <a:pathLst>
                <a:path h="720725">
                  <a:moveTo>
                    <a:pt x="0" y="0"/>
                  </a:moveTo>
                  <a:lnTo>
                    <a:pt x="0" y="720470"/>
                  </a:lnTo>
                </a:path>
              </a:pathLst>
            </a:custGeom>
            <a:ln w="6350">
              <a:solidFill>
                <a:srgbClr val="B4A995"/>
              </a:solidFill>
            </a:ln>
          </p:spPr>
          <p:txBody>
            <a:bodyPr wrap="square" lIns="0" tIns="0" rIns="0" bIns="0" rtlCol="0"/>
            <a:lstStyle/>
            <a:p>
              <a:endParaRPr sz="22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098684" y="4222018"/>
            <a:ext cx="4807269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60" dirty="0">
                <a:solidFill>
                  <a:srgbClr val="FF0000"/>
                </a:solidFill>
                <a:latin typeface="Arial"/>
                <a:cs typeface="Arial"/>
              </a:rPr>
              <a:t>Thiết</a:t>
            </a:r>
            <a:r>
              <a:rPr sz="2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FF0000"/>
                </a:solidFill>
                <a:latin typeface="Arial"/>
                <a:cs typeface="Arial"/>
              </a:rPr>
              <a:t>kế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0" dirty="0">
                <a:latin typeface="Arial"/>
                <a:cs typeface="Arial"/>
              </a:rPr>
              <a:t>Tài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55" dirty="0">
                <a:latin typeface="Arial"/>
                <a:cs typeface="Arial"/>
              </a:rPr>
              <a:t>liệu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65" dirty="0">
                <a:latin typeface="Arial"/>
                <a:cs typeface="Arial"/>
              </a:rPr>
              <a:t>điện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55" dirty="0">
                <a:latin typeface="Arial"/>
                <a:cs typeface="Arial"/>
              </a:rPr>
              <a:t>tử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70" dirty="0">
                <a:latin typeface="Arial"/>
                <a:cs typeface="Arial"/>
              </a:rPr>
              <a:t>trong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105" dirty="0">
                <a:latin typeface="Arial"/>
                <a:cs typeface="Arial"/>
              </a:rPr>
              <a:t>tổ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chức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70" dirty="0">
                <a:latin typeface="Arial"/>
                <a:cs typeface="Arial"/>
              </a:rPr>
              <a:t>hoạt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70" dirty="0">
                <a:latin typeface="Arial"/>
                <a:cs typeface="Arial"/>
              </a:rPr>
              <a:t>động</a:t>
            </a:r>
            <a:r>
              <a:rPr sz="2200" dirty="0">
                <a:latin typeface="Arial"/>
                <a:cs typeface="Arial"/>
              </a:rPr>
              <a:t> giáo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dục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cho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75" dirty="0">
                <a:latin typeface="Arial"/>
                <a:cs typeface="Arial"/>
              </a:rPr>
              <a:t>trẻ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105" dirty="0">
                <a:latin typeface="Arial"/>
                <a:cs typeface="Arial"/>
              </a:rPr>
              <a:t>mầm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75" dirty="0">
                <a:latin typeface="Arial"/>
                <a:cs typeface="Arial"/>
              </a:rPr>
              <a:t>non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78854" y="2819145"/>
            <a:ext cx="114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90" dirty="0">
                <a:solidFill>
                  <a:srgbClr val="E42B34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16369" y="4548378"/>
            <a:ext cx="238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45" dirty="0">
                <a:solidFill>
                  <a:srgbClr val="E42B34"/>
                </a:solidFill>
                <a:latin typeface="Arial"/>
                <a:cs typeface="Arial"/>
              </a:rPr>
              <a:t>II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5092" y="1370075"/>
            <a:ext cx="11836908" cy="5487921"/>
            <a:chOff x="355092" y="1370075"/>
            <a:chExt cx="11836908" cy="5487921"/>
          </a:xfrm>
        </p:grpSpPr>
        <p:sp>
          <p:nvSpPr>
            <p:cNvPr id="27" name="object 27"/>
            <p:cNvSpPr/>
            <p:nvPr/>
          </p:nvSpPr>
          <p:spPr>
            <a:xfrm>
              <a:off x="355092" y="1370075"/>
              <a:ext cx="5238115" cy="5236845"/>
            </a:xfrm>
            <a:custGeom>
              <a:avLst/>
              <a:gdLst/>
              <a:ahLst/>
              <a:cxnLst/>
              <a:rect l="l" t="t" r="r" b="b"/>
              <a:pathLst>
                <a:path w="5238115" h="5236845">
                  <a:moveTo>
                    <a:pt x="5237988" y="2618232"/>
                  </a:moveTo>
                  <a:lnTo>
                    <a:pt x="5237543" y="2570137"/>
                  </a:lnTo>
                  <a:lnTo>
                    <a:pt x="5236248" y="2522258"/>
                  </a:lnTo>
                  <a:lnTo>
                    <a:pt x="5234102" y="2474582"/>
                  </a:lnTo>
                  <a:lnTo>
                    <a:pt x="5231117" y="2427135"/>
                  </a:lnTo>
                  <a:lnTo>
                    <a:pt x="5227282" y="2379929"/>
                  </a:lnTo>
                  <a:lnTo>
                    <a:pt x="5222608" y="2332952"/>
                  </a:lnTo>
                  <a:lnTo>
                    <a:pt x="5217122" y="2286228"/>
                  </a:lnTo>
                  <a:lnTo>
                    <a:pt x="5210822" y="2239759"/>
                  </a:lnTo>
                  <a:lnTo>
                    <a:pt x="5203698" y="2193544"/>
                  </a:lnTo>
                  <a:lnTo>
                    <a:pt x="5195786" y="2147608"/>
                  </a:lnTo>
                  <a:lnTo>
                    <a:pt x="5187073" y="2101938"/>
                  </a:lnTo>
                  <a:lnTo>
                    <a:pt x="5177574" y="2056561"/>
                  </a:lnTo>
                  <a:lnTo>
                    <a:pt x="5167300" y="2011476"/>
                  </a:lnTo>
                  <a:lnTo>
                    <a:pt x="5156238" y="1966683"/>
                  </a:lnTo>
                  <a:lnTo>
                    <a:pt x="5144427" y="1922208"/>
                  </a:lnTo>
                  <a:lnTo>
                    <a:pt x="5131854" y="1878037"/>
                  </a:lnTo>
                  <a:lnTo>
                    <a:pt x="5118532" y="1834184"/>
                  </a:lnTo>
                  <a:lnTo>
                    <a:pt x="5104460" y="1790674"/>
                  </a:lnTo>
                  <a:lnTo>
                    <a:pt x="5089652" y="1747481"/>
                  </a:lnTo>
                  <a:lnTo>
                    <a:pt x="5074132" y="1704644"/>
                  </a:lnTo>
                  <a:lnTo>
                    <a:pt x="5057876" y="1662163"/>
                  </a:lnTo>
                  <a:lnTo>
                    <a:pt x="5040909" y="1620024"/>
                  </a:lnTo>
                  <a:lnTo>
                    <a:pt x="5023243" y="1578267"/>
                  </a:lnTo>
                  <a:lnTo>
                    <a:pt x="5004867" y="1536865"/>
                  </a:lnTo>
                  <a:lnTo>
                    <a:pt x="4985817" y="1495856"/>
                  </a:lnTo>
                  <a:lnTo>
                    <a:pt x="4966068" y="1455229"/>
                  </a:lnTo>
                  <a:lnTo>
                    <a:pt x="4945646" y="1415008"/>
                  </a:lnTo>
                  <a:lnTo>
                    <a:pt x="4924564" y="1375181"/>
                  </a:lnTo>
                  <a:lnTo>
                    <a:pt x="4902809" y="1335760"/>
                  </a:lnTo>
                  <a:lnTo>
                    <a:pt x="4880407" y="1296758"/>
                  </a:lnTo>
                  <a:lnTo>
                    <a:pt x="4857356" y="1258189"/>
                  </a:lnTo>
                  <a:lnTo>
                    <a:pt x="4833671" y="1220038"/>
                  </a:lnTo>
                  <a:lnTo>
                    <a:pt x="4809337" y="1182344"/>
                  </a:lnTo>
                  <a:lnTo>
                    <a:pt x="4784395" y="1145082"/>
                  </a:lnTo>
                  <a:lnTo>
                    <a:pt x="4758829" y="1108278"/>
                  </a:lnTo>
                  <a:lnTo>
                    <a:pt x="4732655" y="1071943"/>
                  </a:lnTo>
                  <a:lnTo>
                    <a:pt x="4705883" y="1036066"/>
                  </a:lnTo>
                  <a:lnTo>
                    <a:pt x="4678515" y="1000671"/>
                  </a:lnTo>
                  <a:lnTo>
                    <a:pt x="4650562" y="965758"/>
                  </a:lnTo>
                  <a:lnTo>
                    <a:pt x="4622012" y="931341"/>
                  </a:lnTo>
                  <a:lnTo>
                    <a:pt x="4592904" y="897420"/>
                  </a:lnTo>
                  <a:lnTo>
                    <a:pt x="4563237" y="864006"/>
                  </a:lnTo>
                  <a:lnTo>
                    <a:pt x="4532998" y="831100"/>
                  </a:lnTo>
                  <a:lnTo>
                    <a:pt x="4502213" y="798715"/>
                  </a:lnTo>
                  <a:lnTo>
                    <a:pt x="4470882" y="766864"/>
                  </a:lnTo>
                  <a:lnTo>
                    <a:pt x="4439018" y="735545"/>
                  </a:lnTo>
                  <a:lnTo>
                    <a:pt x="4406633" y="704773"/>
                  </a:lnTo>
                  <a:lnTo>
                    <a:pt x="4373715" y="674547"/>
                  </a:lnTo>
                  <a:lnTo>
                    <a:pt x="4340288" y="644880"/>
                  </a:lnTo>
                  <a:lnTo>
                    <a:pt x="4306367" y="615772"/>
                  </a:lnTo>
                  <a:lnTo>
                    <a:pt x="4271924" y="587248"/>
                  </a:lnTo>
                  <a:lnTo>
                    <a:pt x="4237012" y="559295"/>
                  </a:lnTo>
                  <a:lnTo>
                    <a:pt x="4201604" y="531939"/>
                  </a:lnTo>
                  <a:lnTo>
                    <a:pt x="4165714" y="505167"/>
                  </a:lnTo>
                  <a:lnTo>
                    <a:pt x="4129367" y="479005"/>
                  </a:lnTo>
                  <a:lnTo>
                    <a:pt x="4092549" y="453453"/>
                  </a:lnTo>
                  <a:lnTo>
                    <a:pt x="4055287" y="428510"/>
                  </a:lnTo>
                  <a:lnTo>
                    <a:pt x="4017568" y="404190"/>
                  </a:lnTo>
                  <a:lnTo>
                    <a:pt x="3979418" y="380517"/>
                  </a:lnTo>
                  <a:lnTo>
                    <a:pt x="3940835" y="357466"/>
                  </a:lnTo>
                  <a:lnTo>
                    <a:pt x="3901821" y="335076"/>
                  </a:lnTo>
                  <a:lnTo>
                    <a:pt x="3862387" y="313334"/>
                  </a:lnTo>
                  <a:lnTo>
                    <a:pt x="3822560" y="292252"/>
                  </a:lnTo>
                  <a:lnTo>
                    <a:pt x="3782314" y="271830"/>
                  </a:lnTo>
                  <a:lnTo>
                    <a:pt x="3741674" y="252095"/>
                  </a:lnTo>
                  <a:lnTo>
                    <a:pt x="3700653" y="233045"/>
                  </a:lnTo>
                  <a:lnTo>
                    <a:pt x="3659251" y="214680"/>
                  </a:lnTo>
                  <a:lnTo>
                    <a:pt x="3617468" y="197015"/>
                  </a:lnTo>
                  <a:lnTo>
                    <a:pt x="3575329" y="180060"/>
                  </a:lnTo>
                  <a:lnTo>
                    <a:pt x="3532822" y="163804"/>
                  </a:lnTo>
                  <a:lnTo>
                    <a:pt x="3489972" y="148285"/>
                  </a:lnTo>
                  <a:lnTo>
                    <a:pt x="3446780" y="133489"/>
                  </a:lnTo>
                  <a:lnTo>
                    <a:pt x="3403257" y="119418"/>
                  </a:lnTo>
                  <a:lnTo>
                    <a:pt x="3359391" y="106095"/>
                  </a:lnTo>
                  <a:lnTo>
                    <a:pt x="3315208" y="93535"/>
                  </a:lnTo>
                  <a:lnTo>
                    <a:pt x="3270720" y="81724"/>
                  </a:lnTo>
                  <a:lnTo>
                    <a:pt x="3225914" y="70675"/>
                  </a:lnTo>
                  <a:lnTo>
                    <a:pt x="3180816" y="60388"/>
                  </a:lnTo>
                  <a:lnTo>
                    <a:pt x="3135426" y="50901"/>
                  </a:lnTo>
                  <a:lnTo>
                    <a:pt x="3089745" y="42189"/>
                  </a:lnTo>
                  <a:lnTo>
                    <a:pt x="3043796" y="34277"/>
                  </a:lnTo>
                  <a:lnTo>
                    <a:pt x="2997568" y="27165"/>
                  </a:lnTo>
                  <a:lnTo>
                    <a:pt x="2951086" y="20853"/>
                  </a:lnTo>
                  <a:lnTo>
                    <a:pt x="2904350" y="15367"/>
                  </a:lnTo>
                  <a:lnTo>
                    <a:pt x="2857360" y="10706"/>
                  </a:lnTo>
                  <a:lnTo>
                    <a:pt x="2810141" y="6870"/>
                  </a:lnTo>
                  <a:lnTo>
                    <a:pt x="2762681" y="3886"/>
                  </a:lnTo>
                  <a:lnTo>
                    <a:pt x="2714993" y="1727"/>
                  </a:lnTo>
                  <a:lnTo>
                    <a:pt x="2667101" y="444"/>
                  </a:lnTo>
                  <a:lnTo>
                    <a:pt x="2618994" y="0"/>
                  </a:lnTo>
                  <a:lnTo>
                    <a:pt x="2570873" y="444"/>
                  </a:lnTo>
                  <a:lnTo>
                    <a:pt x="2522982" y="1727"/>
                  </a:lnTo>
                  <a:lnTo>
                    <a:pt x="2475293" y="3886"/>
                  </a:lnTo>
                  <a:lnTo>
                    <a:pt x="2427833" y="6870"/>
                  </a:lnTo>
                  <a:lnTo>
                    <a:pt x="2380615" y="10706"/>
                  </a:lnTo>
                  <a:lnTo>
                    <a:pt x="2333625" y="15367"/>
                  </a:lnTo>
                  <a:lnTo>
                    <a:pt x="2286889" y="20853"/>
                  </a:lnTo>
                  <a:lnTo>
                    <a:pt x="2240407" y="27165"/>
                  </a:lnTo>
                  <a:lnTo>
                    <a:pt x="2194179" y="34277"/>
                  </a:lnTo>
                  <a:lnTo>
                    <a:pt x="2148230" y="42189"/>
                  </a:lnTo>
                  <a:lnTo>
                    <a:pt x="2102548" y="50901"/>
                  </a:lnTo>
                  <a:lnTo>
                    <a:pt x="2057158" y="60388"/>
                  </a:lnTo>
                  <a:lnTo>
                    <a:pt x="2012061" y="70675"/>
                  </a:lnTo>
                  <a:lnTo>
                    <a:pt x="1967255" y="81724"/>
                  </a:lnTo>
                  <a:lnTo>
                    <a:pt x="1922767" y="93535"/>
                  </a:lnTo>
                  <a:lnTo>
                    <a:pt x="1878584" y="106095"/>
                  </a:lnTo>
                  <a:lnTo>
                    <a:pt x="1834718" y="119418"/>
                  </a:lnTo>
                  <a:lnTo>
                    <a:pt x="1791195" y="133489"/>
                  </a:lnTo>
                  <a:lnTo>
                    <a:pt x="1748002" y="148285"/>
                  </a:lnTo>
                  <a:lnTo>
                    <a:pt x="1705152" y="163804"/>
                  </a:lnTo>
                  <a:lnTo>
                    <a:pt x="1662645" y="180060"/>
                  </a:lnTo>
                  <a:lnTo>
                    <a:pt x="1620507" y="197015"/>
                  </a:lnTo>
                  <a:lnTo>
                    <a:pt x="1578724" y="214680"/>
                  </a:lnTo>
                  <a:lnTo>
                    <a:pt x="1537322" y="233045"/>
                  </a:lnTo>
                  <a:lnTo>
                    <a:pt x="1496301" y="252095"/>
                  </a:lnTo>
                  <a:lnTo>
                    <a:pt x="1455661" y="271830"/>
                  </a:lnTo>
                  <a:lnTo>
                    <a:pt x="1415415" y="292252"/>
                  </a:lnTo>
                  <a:lnTo>
                    <a:pt x="1375587" y="313334"/>
                  </a:lnTo>
                  <a:lnTo>
                    <a:pt x="1336154" y="335076"/>
                  </a:lnTo>
                  <a:lnTo>
                    <a:pt x="1297139" y="357466"/>
                  </a:lnTo>
                  <a:lnTo>
                    <a:pt x="1258557" y="380517"/>
                  </a:lnTo>
                  <a:lnTo>
                    <a:pt x="1220406" y="404190"/>
                  </a:lnTo>
                  <a:lnTo>
                    <a:pt x="1182687" y="428510"/>
                  </a:lnTo>
                  <a:lnTo>
                    <a:pt x="1145425" y="453453"/>
                  </a:lnTo>
                  <a:lnTo>
                    <a:pt x="1108608" y="479005"/>
                  </a:lnTo>
                  <a:lnTo>
                    <a:pt x="1072261" y="505167"/>
                  </a:lnTo>
                  <a:lnTo>
                    <a:pt x="1036370" y="531939"/>
                  </a:lnTo>
                  <a:lnTo>
                    <a:pt x="1000963" y="559295"/>
                  </a:lnTo>
                  <a:lnTo>
                    <a:pt x="966050" y="587248"/>
                  </a:lnTo>
                  <a:lnTo>
                    <a:pt x="931608" y="615772"/>
                  </a:lnTo>
                  <a:lnTo>
                    <a:pt x="897686" y="644880"/>
                  </a:lnTo>
                  <a:lnTo>
                    <a:pt x="864260" y="674547"/>
                  </a:lnTo>
                  <a:lnTo>
                    <a:pt x="831342" y="704773"/>
                  </a:lnTo>
                  <a:lnTo>
                    <a:pt x="798957" y="735545"/>
                  </a:lnTo>
                  <a:lnTo>
                    <a:pt x="767092" y="766864"/>
                  </a:lnTo>
                  <a:lnTo>
                    <a:pt x="735761" y="798715"/>
                  </a:lnTo>
                  <a:lnTo>
                    <a:pt x="704977" y="831100"/>
                  </a:lnTo>
                  <a:lnTo>
                    <a:pt x="674738" y="864006"/>
                  </a:lnTo>
                  <a:lnTo>
                    <a:pt x="645071" y="897420"/>
                  </a:lnTo>
                  <a:lnTo>
                    <a:pt x="615962" y="931341"/>
                  </a:lnTo>
                  <a:lnTo>
                    <a:pt x="587413" y="965758"/>
                  </a:lnTo>
                  <a:lnTo>
                    <a:pt x="559460" y="1000671"/>
                  </a:lnTo>
                  <a:lnTo>
                    <a:pt x="532091" y="1036066"/>
                  </a:lnTo>
                  <a:lnTo>
                    <a:pt x="505320" y="1071943"/>
                  </a:lnTo>
                  <a:lnTo>
                    <a:pt x="479145" y="1108278"/>
                  </a:lnTo>
                  <a:lnTo>
                    <a:pt x="453580" y="1145082"/>
                  </a:lnTo>
                  <a:lnTo>
                    <a:pt x="428637" y="1182344"/>
                  </a:lnTo>
                  <a:lnTo>
                    <a:pt x="404304" y="1220038"/>
                  </a:lnTo>
                  <a:lnTo>
                    <a:pt x="380619" y="1258189"/>
                  </a:lnTo>
                  <a:lnTo>
                    <a:pt x="357568" y="1296758"/>
                  </a:lnTo>
                  <a:lnTo>
                    <a:pt x="335165" y="1335760"/>
                  </a:lnTo>
                  <a:lnTo>
                    <a:pt x="313410" y="1375181"/>
                  </a:lnTo>
                  <a:lnTo>
                    <a:pt x="292328" y="1415008"/>
                  </a:lnTo>
                  <a:lnTo>
                    <a:pt x="271907" y="1455229"/>
                  </a:lnTo>
                  <a:lnTo>
                    <a:pt x="252158" y="1495856"/>
                  </a:lnTo>
                  <a:lnTo>
                    <a:pt x="233108" y="1536865"/>
                  </a:lnTo>
                  <a:lnTo>
                    <a:pt x="214731" y="1578267"/>
                  </a:lnTo>
                  <a:lnTo>
                    <a:pt x="197065" y="1620024"/>
                  </a:lnTo>
                  <a:lnTo>
                    <a:pt x="180098" y="1662163"/>
                  </a:lnTo>
                  <a:lnTo>
                    <a:pt x="163842" y="1704644"/>
                  </a:lnTo>
                  <a:lnTo>
                    <a:pt x="148323" y="1747481"/>
                  </a:lnTo>
                  <a:lnTo>
                    <a:pt x="133515" y="1790674"/>
                  </a:lnTo>
                  <a:lnTo>
                    <a:pt x="119443" y="1834184"/>
                  </a:lnTo>
                  <a:lnTo>
                    <a:pt x="106121" y="1878037"/>
                  </a:lnTo>
                  <a:lnTo>
                    <a:pt x="93548" y="1922208"/>
                  </a:lnTo>
                  <a:lnTo>
                    <a:pt x="81737" y="1966683"/>
                  </a:lnTo>
                  <a:lnTo>
                    <a:pt x="70675" y="2011476"/>
                  </a:lnTo>
                  <a:lnTo>
                    <a:pt x="60401" y="2056561"/>
                  </a:lnTo>
                  <a:lnTo>
                    <a:pt x="50901" y="2101938"/>
                  </a:lnTo>
                  <a:lnTo>
                    <a:pt x="42189" y="2147608"/>
                  </a:lnTo>
                  <a:lnTo>
                    <a:pt x="34277" y="2193544"/>
                  </a:lnTo>
                  <a:lnTo>
                    <a:pt x="27152" y="2239759"/>
                  </a:lnTo>
                  <a:lnTo>
                    <a:pt x="20853" y="2286228"/>
                  </a:lnTo>
                  <a:lnTo>
                    <a:pt x="15367" y="2332952"/>
                  </a:lnTo>
                  <a:lnTo>
                    <a:pt x="10693" y="2379929"/>
                  </a:lnTo>
                  <a:lnTo>
                    <a:pt x="6858" y="2427135"/>
                  </a:lnTo>
                  <a:lnTo>
                    <a:pt x="3873" y="2474582"/>
                  </a:lnTo>
                  <a:lnTo>
                    <a:pt x="1727" y="2522258"/>
                  </a:lnTo>
                  <a:lnTo>
                    <a:pt x="431" y="2570137"/>
                  </a:lnTo>
                  <a:lnTo>
                    <a:pt x="0" y="2618232"/>
                  </a:lnTo>
                  <a:lnTo>
                    <a:pt x="431" y="2666339"/>
                  </a:lnTo>
                  <a:lnTo>
                    <a:pt x="1727" y="2714218"/>
                  </a:lnTo>
                  <a:lnTo>
                    <a:pt x="3873" y="2761894"/>
                  </a:lnTo>
                  <a:lnTo>
                    <a:pt x="6858" y="2809341"/>
                  </a:lnTo>
                  <a:lnTo>
                    <a:pt x="10693" y="2856547"/>
                  </a:lnTo>
                  <a:lnTo>
                    <a:pt x="15367" y="2903524"/>
                  </a:lnTo>
                  <a:lnTo>
                    <a:pt x="20853" y="2950248"/>
                  </a:lnTo>
                  <a:lnTo>
                    <a:pt x="27152" y="2996717"/>
                  </a:lnTo>
                  <a:lnTo>
                    <a:pt x="34277" y="3042932"/>
                  </a:lnTo>
                  <a:lnTo>
                    <a:pt x="42189" y="3088868"/>
                  </a:lnTo>
                  <a:lnTo>
                    <a:pt x="50901" y="3134537"/>
                  </a:lnTo>
                  <a:lnTo>
                    <a:pt x="60401" y="3179915"/>
                  </a:lnTo>
                  <a:lnTo>
                    <a:pt x="70675" y="3225000"/>
                  </a:lnTo>
                  <a:lnTo>
                    <a:pt x="81737" y="3269792"/>
                  </a:lnTo>
                  <a:lnTo>
                    <a:pt x="93548" y="3314268"/>
                  </a:lnTo>
                  <a:lnTo>
                    <a:pt x="106121" y="3358438"/>
                  </a:lnTo>
                  <a:lnTo>
                    <a:pt x="119443" y="3402292"/>
                  </a:lnTo>
                  <a:lnTo>
                    <a:pt x="133515" y="3445802"/>
                  </a:lnTo>
                  <a:lnTo>
                    <a:pt x="148323" y="3488994"/>
                  </a:lnTo>
                  <a:lnTo>
                    <a:pt x="163842" y="3531832"/>
                  </a:lnTo>
                  <a:lnTo>
                    <a:pt x="180098" y="3574313"/>
                  </a:lnTo>
                  <a:lnTo>
                    <a:pt x="197065" y="3616452"/>
                  </a:lnTo>
                  <a:lnTo>
                    <a:pt x="214731" y="3658209"/>
                  </a:lnTo>
                  <a:lnTo>
                    <a:pt x="233108" y="3699611"/>
                  </a:lnTo>
                  <a:lnTo>
                    <a:pt x="252158" y="3740620"/>
                  </a:lnTo>
                  <a:lnTo>
                    <a:pt x="271907" y="3781247"/>
                  </a:lnTo>
                  <a:lnTo>
                    <a:pt x="292328" y="3821468"/>
                  </a:lnTo>
                  <a:lnTo>
                    <a:pt x="313410" y="3861295"/>
                  </a:lnTo>
                  <a:lnTo>
                    <a:pt x="335165" y="3900716"/>
                  </a:lnTo>
                  <a:lnTo>
                    <a:pt x="357568" y="3939717"/>
                  </a:lnTo>
                  <a:lnTo>
                    <a:pt x="380619" y="3978287"/>
                  </a:lnTo>
                  <a:lnTo>
                    <a:pt x="404304" y="4016438"/>
                  </a:lnTo>
                  <a:lnTo>
                    <a:pt x="428637" y="4054132"/>
                  </a:lnTo>
                  <a:lnTo>
                    <a:pt x="453580" y="4091394"/>
                  </a:lnTo>
                  <a:lnTo>
                    <a:pt x="479145" y="4128198"/>
                  </a:lnTo>
                  <a:lnTo>
                    <a:pt x="505320" y="4164533"/>
                  </a:lnTo>
                  <a:lnTo>
                    <a:pt x="532091" y="4200410"/>
                  </a:lnTo>
                  <a:lnTo>
                    <a:pt x="559460" y="4235805"/>
                  </a:lnTo>
                  <a:lnTo>
                    <a:pt x="587413" y="4270718"/>
                  </a:lnTo>
                  <a:lnTo>
                    <a:pt x="615962" y="4305135"/>
                  </a:lnTo>
                  <a:lnTo>
                    <a:pt x="645071" y="4339056"/>
                  </a:lnTo>
                  <a:lnTo>
                    <a:pt x="674738" y="4372470"/>
                  </a:lnTo>
                  <a:lnTo>
                    <a:pt x="704977" y="4405376"/>
                  </a:lnTo>
                  <a:lnTo>
                    <a:pt x="735761" y="4437761"/>
                  </a:lnTo>
                  <a:lnTo>
                    <a:pt x="767092" y="4469612"/>
                  </a:lnTo>
                  <a:lnTo>
                    <a:pt x="798957" y="4500931"/>
                  </a:lnTo>
                  <a:lnTo>
                    <a:pt x="831342" y="4531703"/>
                  </a:lnTo>
                  <a:lnTo>
                    <a:pt x="864260" y="4561929"/>
                  </a:lnTo>
                  <a:lnTo>
                    <a:pt x="897686" y="4591596"/>
                  </a:lnTo>
                  <a:lnTo>
                    <a:pt x="931608" y="4620704"/>
                  </a:lnTo>
                  <a:lnTo>
                    <a:pt x="966050" y="4649228"/>
                  </a:lnTo>
                  <a:lnTo>
                    <a:pt x="1000963" y="4677181"/>
                  </a:lnTo>
                  <a:lnTo>
                    <a:pt x="1036370" y="4704537"/>
                  </a:lnTo>
                  <a:lnTo>
                    <a:pt x="1072261" y="4731309"/>
                  </a:lnTo>
                  <a:lnTo>
                    <a:pt x="1108608" y="4757471"/>
                  </a:lnTo>
                  <a:lnTo>
                    <a:pt x="1145425" y="4783023"/>
                  </a:lnTo>
                  <a:lnTo>
                    <a:pt x="1182687" y="4807966"/>
                  </a:lnTo>
                  <a:lnTo>
                    <a:pt x="1220406" y="4832286"/>
                  </a:lnTo>
                  <a:lnTo>
                    <a:pt x="1258557" y="4855959"/>
                  </a:lnTo>
                  <a:lnTo>
                    <a:pt x="1297139" y="4879010"/>
                  </a:lnTo>
                  <a:lnTo>
                    <a:pt x="1336154" y="4901400"/>
                  </a:lnTo>
                  <a:lnTo>
                    <a:pt x="1375587" y="4923142"/>
                  </a:lnTo>
                  <a:lnTo>
                    <a:pt x="1415415" y="4944224"/>
                  </a:lnTo>
                  <a:lnTo>
                    <a:pt x="1455661" y="4964646"/>
                  </a:lnTo>
                  <a:lnTo>
                    <a:pt x="1496301" y="4984381"/>
                  </a:lnTo>
                  <a:lnTo>
                    <a:pt x="1537322" y="5003431"/>
                  </a:lnTo>
                  <a:lnTo>
                    <a:pt x="1578724" y="5021796"/>
                  </a:lnTo>
                  <a:lnTo>
                    <a:pt x="1620507" y="5039461"/>
                  </a:lnTo>
                  <a:lnTo>
                    <a:pt x="1662645" y="5056416"/>
                  </a:lnTo>
                  <a:lnTo>
                    <a:pt x="1705152" y="5072672"/>
                  </a:lnTo>
                  <a:lnTo>
                    <a:pt x="1748002" y="5088191"/>
                  </a:lnTo>
                  <a:lnTo>
                    <a:pt x="1791195" y="5102987"/>
                  </a:lnTo>
                  <a:lnTo>
                    <a:pt x="1834718" y="5117058"/>
                  </a:lnTo>
                  <a:lnTo>
                    <a:pt x="1878584" y="5130381"/>
                  </a:lnTo>
                  <a:lnTo>
                    <a:pt x="1922767" y="5142941"/>
                  </a:lnTo>
                  <a:lnTo>
                    <a:pt x="1967255" y="5154752"/>
                  </a:lnTo>
                  <a:lnTo>
                    <a:pt x="2012061" y="5165801"/>
                  </a:lnTo>
                  <a:lnTo>
                    <a:pt x="2057158" y="5176088"/>
                  </a:lnTo>
                  <a:lnTo>
                    <a:pt x="2102548" y="5185575"/>
                  </a:lnTo>
                  <a:lnTo>
                    <a:pt x="2148230" y="5194287"/>
                  </a:lnTo>
                  <a:lnTo>
                    <a:pt x="2194179" y="5202199"/>
                  </a:lnTo>
                  <a:lnTo>
                    <a:pt x="2240407" y="5209311"/>
                  </a:lnTo>
                  <a:lnTo>
                    <a:pt x="2286889" y="5215623"/>
                  </a:lnTo>
                  <a:lnTo>
                    <a:pt x="2333625" y="5221109"/>
                  </a:lnTo>
                  <a:lnTo>
                    <a:pt x="2380615" y="5225770"/>
                  </a:lnTo>
                  <a:lnTo>
                    <a:pt x="2427833" y="5229606"/>
                  </a:lnTo>
                  <a:lnTo>
                    <a:pt x="2475293" y="5232590"/>
                  </a:lnTo>
                  <a:lnTo>
                    <a:pt x="2522982" y="5234749"/>
                  </a:lnTo>
                  <a:lnTo>
                    <a:pt x="2570873" y="5236032"/>
                  </a:lnTo>
                  <a:lnTo>
                    <a:pt x="2618994" y="5236464"/>
                  </a:lnTo>
                  <a:lnTo>
                    <a:pt x="2667101" y="5236032"/>
                  </a:lnTo>
                  <a:lnTo>
                    <a:pt x="2714993" y="5234749"/>
                  </a:lnTo>
                  <a:lnTo>
                    <a:pt x="2762681" y="5232590"/>
                  </a:lnTo>
                  <a:lnTo>
                    <a:pt x="2810141" y="5229606"/>
                  </a:lnTo>
                  <a:lnTo>
                    <a:pt x="2857360" y="5225770"/>
                  </a:lnTo>
                  <a:lnTo>
                    <a:pt x="2904350" y="5221109"/>
                  </a:lnTo>
                  <a:lnTo>
                    <a:pt x="2951086" y="5215623"/>
                  </a:lnTo>
                  <a:lnTo>
                    <a:pt x="2997568" y="5209311"/>
                  </a:lnTo>
                  <a:lnTo>
                    <a:pt x="3043796" y="5202199"/>
                  </a:lnTo>
                  <a:lnTo>
                    <a:pt x="3089745" y="5194287"/>
                  </a:lnTo>
                  <a:lnTo>
                    <a:pt x="3135426" y="5185575"/>
                  </a:lnTo>
                  <a:lnTo>
                    <a:pt x="3180816" y="5176088"/>
                  </a:lnTo>
                  <a:lnTo>
                    <a:pt x="3225914" y="5165801"/>
                  </a:lnTo>
                  <a:lnTo>
                    <a:pt x="3270720" y="5154752"/>
                  </a:lnTo>
                  <a:lnTo>
                    <a:pt x="3315208" y="5142941"/>
                  </a:lnTo>
                  <a:lnTo>
                    <a:pt x="3359391" y="5130381"/>
                  </a:lnTo>
                  <a:lnTo>
                    <a:pt x="3403257" y="5117058"/>
                  </a:lnTo>
                  <a:lnTo>
                    <a:pt x="3446780" y="5102987"/>
                  </a:lnTo>
                  <a:lnTo>
                    <a:pt x="3489972" y="5088191"/>
                  </a:lnTo>
                  <a:lnTo>
                    <a:pt x="3532822" y="5072672"/>
                  </a:lnTo>
                  <a:lnTo>
                    <a:pt x="3575329" y="5056416"/>
                  </a:lnTo>
                  <a:lnTo>
                    <a:pt x="3617468" y="5039461"/>
                  </a:lnTo>
                  <a:lnTo>
                    <a:pt x="3659251" y="5021796"/>
                  </a:lnTo>
                  <a:lnTo>
                    <a:pt x="3700653" y="5003431"/>
                  </a:lnTo>
                  <a:lnTo>
                    <a:pt x="3741674" y="4984381"/>
                  </a:lnTo>
                  <a:lnTo>
                    <a:pt x="3782314" y="4964646"/>
                  </a:lnTo>
                  <a:lnTo>
                    <a:pt x="3822560" y="4944224"/>
                  </a:lnTo>
                  <a:lnTo>
                    <a:pt x="3862387" y="4923142"/>
                  </a:lnTo>
                  <a:lnTo>
                    <a:pt x="3901821" y="4901400"/>
                  </a:lnTo>
                  <a:lnTo>
                    <a:pt x="3940835" y="4879010"/>
                  </a:lnTo>
                  <a:lnTo>
                    <a:pt x="3979418" y="4855959"/>
                  </a:lnTo>
                  <a:lnTo>
                    <a:pt x="4017568" y="4832286"/>
                  </a:lnTo>
                  <a:lnTo>
                    <a:pt x="4055287" y="4807966"/>
                  </a:lnTo>
                  <a:lnTo>
                    <a:pt x="4092549" y="4783023"/>
                  </a:lnTo>
                  <a:lnTo>
                    <a:pt x="4129367" y="4757471"/>
                  </a:lnTo>
                  <a:lnTo>
                    <a:pt x="4165714" y="4731309"/>
                  </a:lnTo>
                  <a:lnTo>
                    <a:pt x="4201604" y="4704537"/>
                  </a:lnTo>
                  <a:lnTo>
                    <a:pt x="4237012" y="4677181"/>
                  </a:lnTo>
                  <a:lnTo>
                    <a:pt x="4271924" y="4649228"/>
                  </a:lnTo>
                  <a:lnTo>
                    <a:pt x="4306367" y="4620704"/>
                  </a:lnTo>
                  <a:lnTo>
                    <a:pt x="4340288" y="4591596"/>
                  </a:lnTo>
                  <a:lnTo>
                    <a:pt x="4373715" y="4561929"/>
                  </a:lnTo>
                  <a:lnTo>
                    <a:pt x="4406633" y="4531703"/>
                  </a:lnTo>
                  <a:lnTo>
                    <a:pt x="4439018" y="4500931"/>
                  </a:lnTo>
                  <a:lnTo>
                    <a:pt x="4470882" y="4469612"/>
                  </a:lnTo>
                  <a:lnTo>
                    <a:pt x="4502213" y="4437761"/>
                  </a:lnTo>
                  <a:lnTo>
                    <a:pt x="4532998" y="4405376"/>
                  </a:lnTo>
                  <a:lnTo>
                    <a:pt x="4563237" y="4372470"/>
                  </a:lnTo>
                  <a:lnTo>
                    <a:pt x="4592904" y="4339056"/>
                  </a:lnTo>
                  <a:lnTo>
                    <a:pt x="4622012" y="4305135"/>
                  </a:lnTo>
                  <a:lnTo>
                    <a:pt x="4650562" y="4270718"/>
                  </a:lnTo>
                  <a:lnTo>
                    <a:pt x="4678515" y="4235805"/>
                  </a:lnTo>
                  <a:lnTo>
                    <a:pt x="4705883" y="4200410"/>
                  </a:lnTo>
                  <a:lnTo>
                    <a:pt x="4732655" y="4164533"/>
                  </a:lnTo>
                  <a:lnTo>
                    <a:pt x="4758829" y="4128198"/>
                  </a:lnTo>
                  <a:lnTo>
                    <a:pt x="4784395" y="4091394"/>
                  </a:lnTo>
                  <a:lnTo>
                    <a:pt x="4809337" y="4054132"/>
                  </a:lnTo>
                  <a:lnTo>
                    <a:pt x="4833671" y="4016438"/>
                  </a:lnTo>
                  <a:lnTo>
                    <a:pt x="4857356" y="3978287"/>
                  </a:lnTo>
                  <a:lnTo>
                    <a:pt x="4880407" y="3939717"/>
                  </a:lnTo>
                  <a:lnTo>
                    <a:pt x="4902809" y="3900716"/>
                  </a:lnTo>
                  <a:lnTo>
                    <a:pt x="4924564" y="3861295"/>
                  </a:lnTo>
                  <a:lnTo>
                    <a:pt x="4945646" y="3821468"/>
                  </a:lnTo>
                  <a:lnTo>
                    <a:pt x="4966068" y="3781247"/>
                  </a:lnTo>
                  <a:lnTo>
                    <a:pt x="4985817" y="3740620"/>
                  </a:lnTo>
                  <a:lnTo>
                    <a:pt x="5004867" y="3699611"/>
                  </a:lnTo>
                  <a:lnTo>
                    <a:pt x="5023243" y="3658209"/>
                  </a:lnTo>
                  <a:lnTo>
                    <a:pt x="5040909" y="3616452"/>
                  </a:lnTo>
                  <a:lnTo>
                    <a:pt x="5057876" y="3574313"/>
                  </a:lnTo>
                  <a:lnTo>
                    <a:pt x="5074132" y="3531832"/>
                  </a:lnTo>
                  <a:lnTo>
                    <a:pt x="5089652" y="3488994"/>
                  </a:lnTo>
                  <a:lnTo>
                    <a:pt x="5104460" y="3445802"/>
                  </a:lnTo>
                  <a:lnTo>
                    <a:pt x="5118532" y="3402292"/>
                  </a:lnTo>
                  <a:lnTo>
                    <a:pt x="5131854" y="3358438"/>
                  </a:lnTo>
                  <a:lnTo>
                    <a:pt x="5144427" y="3314268"/>
                  </a:lnTo>
                  <a:lnTo>
                    <a:pt x="5156238" y="3269792"/>
                  </a:lnTo>
                  <a:lnTo>
                    <a:pt x="5167300" y="3225000"/>
                  </a:lnTo>
                  <a:lnTo>
                    <a:pt x="5177574" y="3179915"/>
                  </a:lnTo>
                  <a:lnTo>
                    <a:pt x="5187073" y="3134537"/>
                  </a:lnTo>
                  <a:lnTo>
                    <a:pt x="5195786" y="3088868"/>
                  </a:lnTo>
                  <a:lnTo>
                    <a:pt x="5203698" y="3042932"/>
                  </a:lnTo>
                  <a:lnTo>
                    <a:pt x="5210822" y="2996717"/>
                  </a:lnTo>
                  <a:lnTo>
                    <a:pt x="5217122" y="2950248"/>
                  </a:lnTo>
                  <a:lnTo>
                    <a:pt x="5222608" y="2903524"/>
                  </a:lnTo>
                  <a:lnTo>
                    <a:pt x="5227282" y="2856547"/>
                  </a:lnTo>
                  <a:lnTo>
                    <a:pt x="5231117" y="2809341"/>
                  </a:lnTo>
                  <a:lnTo>
                    <a:pt x="5234102" y="2761894"/>
                  </a:lnTo>
                  <a:lnTo>
                    <a:pt x="5236248" y="2714218"/>
                  </a:lnTo>
                  <a:lnTo>
                    <a:pt x="5237543" y="2666339"/>
                  </a:lnTo>
                  <a:lnTo>
                    <a:pt x="5237988" y="2618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71899" y="1920366"/>
              <a:ext cx="1263015" cy="4208145"/>
            </a:xfrm>
            <a:custGeom>
              <a:avLst/>
              <a:gdLst/>
              <a:ahLst/>
              <a:cxnLst/>
              <a:rect l="l" t="t" r="r" b="b"/>
              <a:pathLst>
                <a:path w="1263014" h="4208145">
                  <a:moveTo>
                    <a:pt x="119252" y="0"/>
                  </a:moveTo>
                  <a:lnTo>
                    <a:pt x="159707" y="25960"/>
                  </a:lnTo>
                  <a:lnTo>
                    <a:pt x="199480" y="52582"/>
                  </a:lnTo>
                  <a:lnTo>
                    <a:pt x="238570" y="79852"/>
                  </a:lnTo>
                  <a:lnTo>
                    <a:pt x="276973" y="107759"/>
                  </a:lnTo>
                  <a:lnTo>
                    <a:pt x="314686" y="136292"/>
                  </a:lnTo>
                  <a:lnTo>
                    <a:pt x="351708" y="165438"/>
                  </a:lnTo>
                  <a:lnTo>
                    <a:pt x="388036" y="195186"/>
                  </a:lnTo>
                  <a:lnTo>
                    <a:pt x="423666" y="225524"/>
                  </a:lnTo>
                  <a:lnTo>
                    <a:pt x="458596" y="256441"/>
                  </a:lnTo>
                  <a:lnTo>
                    <a:pt x="492824" y="287925"/>
                  </a:lnTo>
                  <a:lnTo>
                    <a:pt x="526346" y="319963"/>
                  </a:lnTo>
                  <a:lnTo>
                    <a:pt x="559161" y="352546"/>
                  </a:lnTo>
                  <a:lnTo>
                    <a:pt x="591264" y="385660"/>
                  </a:lnTo>
                  <a:lnTo>
                    <a:pt x="622655" y="419294"/>
                  </a:lnTo>
                  <a:lnTo>
                    <a:pt x="653330" y="453436"/>
                  </a:lnTo>
                  <a:lnTo>
                    <a:pt x="683286" y="488075"/>
                  </a:lnTo>
                  <a:lnTo>
                    <a:pt x="712521" y="523199"/>
                  </a:lnTo>
                  <a:lnTo>
                    <a:pt x="741032" y="558796"/>
                  </a:lnTo>
                  <a:lnTo>
                    <a:pt x="768817" y="594854"/>
                  </a:lnTo>
                  <a:lnTo>
                    <a:pt x="795872" y="631363"/>
                  </a:lnTo>
                  <a:lnTo>
                    <a:pt x="822196" y="668309"/>
                  </a:lnTo>
                  <a:lnTo>
                    <a:pt x="847784" y="705682"/>
                  </a:lnTo>
                  <a:lnTo>
                    <a:pt x="872636" y="743470"/>
                  </a:lnTo>
                  <a:lnTo>
                    <a:pt x="896747" y="781660"/>
                  </a:lnTo>
                  <a:lnTo>
                    <a:pt x="920116" y="820242"/>
                  </a:lnTo>
                  <a:lnTo>
                    <a:pt x="942740" y="859204"/>
                  </a:lnTo>
                  <a:lnTo>
                    <a:pt x="964615" y="898533"/>
                  </a:lnTo>
                  <a:lnTo>
                    <a:pt x="985741" y="938219"/>
                  </a:lnTo>
                  <a:lnTo>
                    <a:pt x="1006112" y="978249"/>
                  </a:lnTo>
                  <a:lnTo>
                    <a:pt x="1025728" y="1018612"/>
                  </a:lnTo>
                  <a:lnTo>
                    <a:pt x="1044585" y="1059296"/>
                  </a:lnTo>
                  <a:lnTo>
                    <a:pt x="1062681" y="1100290"/>
                  </a:lnTo>
                  <a:lnTo>
                    <a:pt x="1080013" y="1141581"/>
                  </a:lnTo>
                  <a:lnTo>
                    <a:pt x="1096579" y="1183158"/>
                  </a:lnTo>
                  <a:lnTo>
                    <a:pt x="1112374" y="1225009"/>
                  </a:lnTo>
                  <a:lnTo>
                    <a:pt x="1127398" y="1267123"/>
                  </a:lnTo>
                  <a:lnTo>
                    <a:pt x="1141648" y="1309488"/>
                  </a:lnTo>
                  <a:lnTo>
                    <a:pt x="1155120" y="1352092"/>
                  </a:lnTo>
                  <a:lnTo>
                    <a:pt x="1167812" y="1394924"/>
                  </a:lnTo>
                  <a:lnTo>
                    <a:pt x="1179721" y="1437971"/>
                  </a:lnTo>
                  <a:lnTo>
                    <a:pt x="1190845" y="1481222"/>
                  </a:lnTo>
                  <a:lnTo>
                    <a:pt x="1201181" y="1524666"/>
                  </a:lnTo>
                  <a:lnTo>
                    <a:pt x="1210727" y="1568291"/>
                  </a:lnTo>
                  <a:lnTo>
                    <a:pt x="1219479" y="1612084"/>
                  </a:lnTo>
                  <a:lnTo>
                    <a:pt x="1227435" y="1656035"/>
                  </a:lnTo>
                  <a:lnTo>
                    <a:pt x="1234592" y="1700131"/>
                  </a:lnTo>
                  <a:lnTo>
                    <a:pt x="1240948" y="1744361"/>
                  </a:lnTo>
                  <a:lnTo>
                    <a:pt x="1246500" y="1788713"/>
                  </a:lnTo>
                  <a:lnTo>
                    <a:pt x="1251245" y="1833176"/>
                  </a:lnTo>
                  <a:lnTo>
                    <a:pt x="1255181" y="1877738"/>
                  </a:lnTo>
                  <a:lnTo>
                    <a:pt x="1258305" y="1922386"/>
                  </a:lnTo>
                  <a:lnTo>
                    <a:pt x="1260614" y="1967110"/>
                  </a:lnTo>
                  <a:lnTo>
                    <a:pt x="1262106" y="2011898"/>
                  </a:lnTo>
                  <a:lnTo>
                    <a:pt x="1262778" y="2056737"/>
                  </a:lnTo>
                  <a:lnTo>
                    <a:pt x="1262627" y="2101617"/>
                  </a:lnTo>
                  <a:lnTo>
                    <a:pt x="1261650" y="2146525"/>
                  </a:lnTo>
                  <a:lnTo>
                    <a:pt x="1259846" y="2191450"/>
                  </a:lnTo>
                  <a:lnTo>
                    <a:pt x="1257211" y="2236381"/>
                  </a:lnTo>
                  <a:lnTo>
                    <a:pt x="1253742" y="2281305"/>
                  </a:lnTo>
                  <a:lnTo>
                    <a:pt x="1249438" y="2326210"/>
                  </a:lnTo>
                  <a:lnTo>
                    <a:pt x="1244294" y="2371086"/>
                  </a:lnTo>
                  <a:lnTo>
                    <a:pt x="1238310" y="2415919"/>
                  </a:lnTo>
                  <a:lnTo>
                    <a:pt x="1231481" y="2460700"/>
                  </a:lnTo>
                  <a:lnTo>
                    <a:pt x="1223805" y="2505415"/>
                  </a:lnTo>
                  <a:lnTo>
                    <a:pt x="1215280" y="2550054"/>
                  </a:lnTo>
                  <a:lnTo>
                    <a:pt x="1205903" y="2594604"/>
                  </a:lnTo>
                  <a:lnTo>
                    <a:pt x="1195671" y="2639054"/>
                  </a:lnTo>
                  <a:lnTo>
                    <a:pt x="1184582" y="2683392"/>
                  </a:lnTo>
                  <a:lnTo>
                    <a:pt x="1172633" y="2727607"/>
                  </a:lnTo>
                  <a:lnTo>
                    <a:pt x="1159821" y="2771686"/>
                  </a:lnTo>
                  <a:lnTo>
                    <a:pt x="1146143" y="2815619"/>
                  </a:lnTo>
                  <a:lnTo>
                    <a:pt x="1131597" y="2859392"/>
                  </a:lnTo>
                  <a:lnTo>
                    <a:pt x="1116181" y="2902996"/>
                  </a:lnTo>
                  <a:lnTo>
                    <a:pt x="1099891" y="2946417"/>
                  </a:lnTo>
                  <a:lnTo>
                    <a:pt x="1082725" y="2989644"/>
                  </a:lnTo>
                  <a:lnTo>
                    <a:pt x="1064680" y="3032666"/>
                  </a:lnTo>
                  <a:lnTo>
                    <a:pt x="1045754" y="3075471"/>
                  </a:lnTo>
                  <a:lnTo>
                    <a:pt x="1025943" y="3118047"/>
                  </a:lnTo>
                  <a:lnTo>
                    <a:pt x="1005246" y="3160382"/>
                  </a:lnTo>
                  <a:lnTo>
                    <a:pt x="983659" y="3202465"/>
                  </a:lnTo>
                  <a:lnTo>
                    <a:pt x="961181" y="3244284"/>
                  </a:lnTo>
                  <a:lnTo>
                    <a:pt x="937807" y="3285827"/>
                  </a:lnTo>
                  <a:lnTo>
                    <a:pt x="913536" y="3327083"/>
                  </a:lnTo>
                  <a:lnTo>
                    <a:pt x="888364" y="3368040"/>
                  </a:lnTo>
                  <a:lnTo>
                    <a:pt x="861544" y="3409827"/>
                  </a:lnTo>
                  <a:lnTo>
                    <a:pt x="833912" y="3451010"/>
                  </a:lnTo>
                  <a:lnTo>
                    <a:pt x="805479" y="3491580"/>
                  </a:lnTo>
                  <a:lnTo>
                    <a:pt x="776256" y="3531525"/>
                  </a:lnTo>
                  <a:lnTo>
                    <a:pt x="746256" y="3570836"/>
                  </a:lnTo>
                  <a:lnTo>
                    <a:pt x="715488" y="3609502"/>
                  </a:lnTo>
                  <a:lnTo>
                    <a:pt x="683964" y="3647512"/>
                  </a:lnTo>
                  <a:lnTo>
                    <a:pt x="651695" y="3684856"/>
                  </a:lnTo>
                  <a:lnTo>
                    <a:pt x="618693" y="3721525"/>
                  </a:lnTo>
                  <a:lnTo>
                    <a:pt x="584969" y="3757506"/>
                  </a:lnTo>
                  <a:lnTo>
                    <a:pt x="550533" y="3792790"/>
                  </a:lnTo>
                  <a:lnTo>
                    <a:pt x="515397" y="3827367"/>
                  </a:lnTo>
                  <a:lnTo>
                    <a:pt x="479572" y="3861225"/>
                  </a:lnTo>
                  <a:lnTo>
                    <a:pt x="443069" y="3894356"/>
                  </a:lnTo>
                  <a:lnTo>
                    <a:pt x="405900" y="3926747"/>
                  </a:lnTo>
                  <a:lnTo>
                    <a:pt x="368075" y="3958389"/>
                  </a:lnTo>
                  <a:lnTo>
                    <a:pt x="329606" y="3989272"/>
                  </a:lnTo>
                  <a:lnTo>
                    <a:pt x="290504" y="4019385"/>
                  </a:lnTo>
                  <a:lnTo>
                    <a:pt x="250779" y="4048717"/>
                  </a:lnTo>
                  <a:lnTo>
                    <a:pt x="210445" y="4077258"/>
                  </a:lnTo>
                  <a:lnTo>
                    <a:pt x="169510" y="4104998"/>
                  </a:lnTo>
                  <a:lnTo>
                    <a:pt x="127987" y="4131927"/>
                  </a:lnTo>
                  <a:lnTo>
                    <a:pt x="85887" y="4158033"/>
                  </a:lnTo>
                  <a:lnTo>
                    <a:pt x="43221" y="4183307"/>
                  </a:lnTo>
                  <a:lnTo>
                    <a:pt x="0" y="4207738"/>
                  </a:lnTo>
                </a:path>
              </a:pathLst>
            </a:custGeom>
            <a:ln w="254000">
              <a:solidFill>
                <a:srgbClr val="DA1B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84408" y="5550407"/>
              <a:ext cx="1307592" cy="130758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884408" y="5469636"/>
              <a:ext cx="1125220" cy="1126490"/>
            </a:xfrm>
            <a:custGeom>
              <a:avLst/>
              <a:gdLst/>
              <a:ahLst/>
              <a:cxnLst/>
              <a:rect l="l" t="t" r="r" b="b"/>
              <a:pathLst>
                <a:path w="1125220" h="1126490">
                  <a:moveTo>
                    <a:pt x="562356" y="0"/>
                  </a:moveTo>
                  <a:lnTo>
                    <a:pt x="513825" y="2067"/>
                  </a:lnTo>
                  <a:lnTo>
                    <a:pt x="466442" y="8155"/>
                  </a:lnTo>
                  <a:lnTo>
                    <a:pt x="420376" y="18095"/>
                  </a:lnTo>
                  <a:lnTo>
                    <a:pt x="375795" y="31719"/>
                  </a:lnTo>
                  <a:lnTo>
                    <a:pt x="332868" y="48857"/>
                  </a:lnTo>
                  <a:lnTo>
                    <a:pt x="291764" y="69341"/>
                  </a:lnTo>
                  <a:lnTo>
                    <a:pt x="252651" y="93000"/>
                  </a:lnTo>
                  <a:lnTo>
                    <a:pt x="215698" y="119666"/>
                  </a:lnTo>
                  <a:lnTo>
                    <a:pt x="181073" y="149171"/>
                  </a:lnTo>
                  <a:lnTo>
                    <a:pt x="148946" y="181344"/>
                  </a:lnTo>
                  <a:lnTo>
                    <a:pt x="119484" y="216018"/>
                  </a:lnTo>
                  <a:lnTo>
                    <a:pt x="92857" y="253022"/>
                  </a:lnTo>
                  <a:lnTo>
                    <a:pt x="69233" y="292188"/>
                  </a:lnTo>
                  <a:lnTo>
                    <a:pt x="48781" y="333347"/>
                  </a:lnTo>
                  <a:lnTo>
                    <a:pt x="31670" y="376330"/>
                  </a:lnTo>
                  <a:lnTo>
                    <a:pt x="18067" y="420967"/>
                  </a:lnTo>
                  <a:lnTo>
                    <a:pt x="8142" y="467090"/>
                  </a:lnTo>
                  <a:lnTo>
                    <a:pt x="2063" y="514530"/>
                  </a:lnTo>
                  <a:lnTo>
                    <a:pt x="0" y="563117"/>
                  </a:lnTo>
                  <a:lnTo>
                    <a:pt x="2063" y="611705"/>
                  </a:lnTo>
                  <a:lnTo>
                    <a:pt x="8142" y="659145"/>
                  </a:lnTo>
                  <a:lnTo>
                    <a:pt x="18067" y="705268"/>
                  </a:lnTo>
                  <a:lnTo>
                    <a:pt x="31670" y="749905"/>
                  </a:lnTo>
                  <a:lnTo>
                    <a:pt x="48781" y="792888"/>
                  </a:lnTo>
                  <a:lnTo>
                    <a:pt x="69233" y="834047"/>
                  </a:lnTo>
                  <a:lnTo>
                    <a:pt x="92857" y="873213"/>
                  </a:lnTo>
                  <a:lnTo>
                    <a:pt x="119484" y="910217"/>
                  </a:lnTo>
                  <a:lnTo>
                    <a:pt x="148946" y="944891"/>
                  </a:lnTo>
                  <a:lnTo>
                    <a:pt x="181073" y="977064"/>
                  </a:lnTo>
                  <a:lnTo>
                    <a:pt x="215698" y="1006569"/>
                  </a:lnTo>
                  <a:lnTo>
                    <a:pt x="252651" y="1033235"/>
                  </a:lnTo>
                  <a:lnTo>
                    <a:pt x="291764" y="1056894"/>
                  </a:lnTo>
                  <a:lnTo>
                    <a:pt x="332868" y="1077378"/>
                  </a:lnTo>
                  <a:lnTo>
                    <a:pt x="375795" y="1094516"/>
                  </a:lnTo>
                  <a:lnTo>
                    <a:pt x="420376" y="1108140"/>
                  </a:lnTo>
                  <a:lnTo>
                    <a:pt x="466442" y="1118080"/>
                  </a:lnTo>
                  <a:lnTo>
                    <a:pt x="513825" y="1124168"/>
                  </a:lnTo>
                  <a:lnTo>
                    <a:pt x="562356" y="1126236"/>
                  </a:lnTo>
                  <a:lnTo>
                    <a:pt x="610886" y="1124168"/>
                  </a:lnTo>
                  <a:lnTo>
                    <a:pt x="658269" y="1118080"/>
                  </a:lnTo>
                  <a:lnTo>
                    <a:pt x="704335" y="1108140"/>
                  </a:lnTo>
                  <a:lnTo>
                    <a:pt x="748916" y="1094516"/>
                  </a:lnTo>
                  <a:lnTo>
                    <a:pt x="791843" y="1077378"/>
                  </a:lnTo>
                  <a:lnTo>
                    <a:pt x="832947" y="1056894"/>
                  </a:lnTo>
                  <a:lnTo>
                    <a:pt x="872060" y="1033235"/>
                  </a:lnTo>
                  <a:lnTo>
                    <a:pt x="909013" y="1006569"/>
                  </a:lnTo>
                  <a:lnTo>
                    <a:pt x="943638" y="977064"/>
                  </a:lnTo>
                  <a:lnTo>
                    <a:pt x="975765" y="944891"/>
                  </a:lnTo>
                  <a:lnTo>
                    <a:pt x="1005227" y="910217"/>
                  </a:lnTo>
                  <a:lnTo>
                    <a:pt x="1031854" y="873213"/>
                  </a:lnTo>
                  <a:lnTo>
                    <a:pt x="1055478" y="834047"/>
                  </a:lnTo>
                  <a:lnTo>
                    <a:pt x="1075930" y="792888"/>
                  </a:lnTo>
                  <a:lnTo>
                    <a:pt x="1093041" y="749905"/>
                  </a:lnTo>
                  <a:lnTo>
                    <a:pt x="1106644" y="705268"/>
                  </a:lnTo>
                  <a:lnTo>
                    <a:pt x="1116569" y="659145"/>
                  </a:lnTo>
                  <a:lnTo>
                    <a:pt x="1122648" y="611705"/>
                  </a:lnTo>
                  <a:lnTo>
                    <a:pt x="1124712" y="563117"/>
                  </a:lnTo>
                  <a:lnTo>
                    <a:pt x="1122648" y="514530"/>
                  </a:lnTo>
                  <a:lnTo>
                    <a:pt x="1116569" y="467090"/>
                  </a:lnTo>
                  <a:lnTo>
                    <a:pt x="1106644" y="420967"/>
                  </a:lnTo>
                  <a:lnTo>
                    <a:pt x="1093041" y="376330"/>
                  </a:lnTo>
                  <a:lnTo>
                    <a:pt x="1075930" y="333347"/>
                  </a:lnTo>
                  <a:lnTo>
                    <a:pt x="1055478" y="292188"/>
                  </a:lnTo>
                  <a:lnTo>
                    <a:pt x="1031854" y="253022"/>
                  </a:lnTo>
                  <a:lnTo>
                    <a:pt x="1005227" y="216018"/>
                  </a:lnTo>
                  <a:lnTo>
                    <a:pt x="975765" y="181344"/>
                  </a:lnTo>
                  <a:lnTo>
                    <a:pt x="943638" y="149171"/>
                  </a:lnTo>
                  <a:lnTo>
                    <a:pt x="909013" y="119666"/>
                  </a:lnTo>
                  <a:lnTo>
                    <a:pt x="872060" y="93000"/>
                  </a:lnTo>
                  <a:lnTo>
                    <a:pt x="832947" y="69341"/>
                  </a:lnTo>
                  <a:lnTo>
                    <a:pt x="791843" y="48857"/>
                  </a:lnTo>
                  <a:lnTo>
                    <a:pt x="748916" y="31719"/>
                  </a:lnTo>
                  <a:lnTo>
                    <a:pt x="704335" y="18095"/>
                  </a:lnTo>
                  <a:lnTo>
                    <a:pt x="658269" y="8155"/>
                  </a:lnTo>
                  <a:lnTo>
                    <a:pt x="610886" y="2067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B4A995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77968" y="6410045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5019" y="0"/>
                  </a:moveTo>
                  <a:lnTo>
                    <a:pt x="14537" y="2539"/>
                  </a:lnTo>
                  <a:lnTo>
                    <a:pt x="6794" y="8148"/>
                  </a:lnTo>
                  <a:lnTo>
                    <a:pt x="1908" y="16503"/>
                  </a:lnTo>
                  <a:lnTo>
                    <a:pt x="0" y="27279"/>
                  </a:lnTo>
                  <a:lnTo>
                    <a:pt x="2688" y="38309"/>
                  </a:lnTo>
                  <a:lnTo>
                    <a:pt x="8175" y="46558"/>
                  </a:lnTo>
                  <a:lnTo>
                    <a:pt x="16305" y="51654"/>
                  </a:lnTo>
                  <a:lnTo>
                    <a:pt x="26924" y="53225"/>
                  </a:lnTo>
                  <a:lnTo>
                    <a:pt x="38639" y="50964"/>
                  </a:lnTo>
                  <a:lnTo>
                    <a:pt x="47212" y="45111"/>
                  </a:lnTo>
                  <a:lnTo>
                    <a:pt x="52212" y="35975"/>
                  </a:lnTo>
                  <a:lnTo>
                    <a:pt x="53212" y="23863"/>
                  </a:lnTo>
                  <a:lnTo>
                    <a:pt x="50379" y="13169"/>
                  </a:lnTo>
                  <a:lnTo>
                    <a:pt x="44450" y="5445"/>
                  </a:lnTo>
                  <a:lnTo>
                    <a:pt x="35853" y="964"/>
                  </a:lnTo>
                  <a:lnTo>
                    <a:pt x="25019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77968" y="6410045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0" y="27279"/>
                  </a:moveTo>
                  <a:lnTo>
                    <a:pt x="2688" y="38309"/>
                  </a:lnTo>
                  <a:lnTo>
                    <a:pt x="8175" y="46558"/>
                  </a:lnTo>
                  <a:lnTo>
                    <a:pt x="16305" y="51654"/>
                  </a:lnTo>
                  <a:lnTo>
                    <a:pt x="26924" y="53225"/>
                  </a:lnTo>
                  <a:lnTo>
                    <a:pt x="38639" y="50964"/>
                  </a:lnTo>
                  <a:lnTo>
                    <a:pt x="47212" y="45111"/>
                  </a:lnTo>
                  <a:lnTo>
                    <a:pt x="52212" y="35975"/>
                  </a:lnTo>
                  <a:lnTo>
                    <a:pt x="53212" y="23863"/>
                  </a:lnTo>
                  <a:lnTo>
                    <a:pt x="50379" y="13169"/>
                  </a:lnTo>
                  <a:lnTo>
                    <a:pt x="44450" y="5445"/>
                  </a:lnTo>
                  <a:lnTo>
                    <a:pt x="35853" y="964"/>
                  </a:lnTo>
                  <a:lnTo>
                    <a:pt x="25019" y="0"/>
                  </a:lnTo>
                  <a:lnTo>
                    <a:pt x="14537" y="2539"/>
                  </a:lnTo>
                  <a:lnTo>
                    <a:pt x="6794" y="8148"/>
                  </a:lnTo>
                  <a:lnTo>
                    <a:pt x="1908" y="16503"/>
                  </a:lnTo>
                  <a:lnTo>
                    <a:pt x="0" y="27279"/>
                  </a:lnTo>
                  <a:close/>
                </a:path>
              </a:pathLst>
            </a:custGeom>
            <a:ln w="9524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33644" y="6409943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5400" y="0"/>
                  </a:moveTo>
                  <a:lnTo>
                    <a:pt x="15198" y="3065"/>
                  </a:lnTo>
                  <a:lnTo>
                    <a:pt x="7127" y="8220"/>
                  </a:lnTo>
                  <a:lnTo>
                    <a:pt x="1843" y="15912"/>
                  </a:lnTo>
                  <a:lnTo>
                    <a:pt x="0" y="26593"/>
                  </a:lnTo>
                  <a:lnTo>
                    <a:pt x="1988" y="38456"/>
                  </a:lnTo>
                  <a:lnTo>
                    <a:pt x="7524" y="47029"/>
                  </a:lnTo>
                  <a:lnTo>
                    <a:pt x="16252" y="52052"/>
                  </a:lnTo>
                  <a:lnTo>
                    <a:pt x="27812" y="53263"/>
                  </a:lnTo>
                  <a:lnTo>
                    <a:pt x="38135" y="50861"/>
                  </a:lnTo>
                  <a:lnTo>
                    <a:pt x="45815" y="45250"/>
                  </a:lnTo>
                  <a:lnTo>
                    <a:pt x="50494" y="36790"/>
                  </a:lnTo>
                  <a:lnTo>
                    <a:pt x="51815" y="25844"/>
                  </a:lnTo>
                  <a:lnTo>
                    <a:pt x="49510" y="15342"/>
                  </a:lnTo>
                  <a:lnTo>
                    <a:pt x="44037" y="7764"/>
                  </a:lnTo>
                  <a:lnTo>
                    <a:pt x="35849" y="2764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33644" y="6409943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5400" y="0"/>
                  </a:moveTo>
                  <a:lnTo>
                    <a:pt x="15198" y="3065"/>
                  </a:lnTo>
                  <a:lnTo>
                    <a:pt x="7127" y="8220"/>
                  </a:lnTo>
                  <a:lnTo>
                    <a:pt x="1843" y="15912"/>
                  </a:lnTo>
                  <a:lnTo>
                    <a:pt x="0" y="26593"/>
                  </a:lnTo>
                  <a:lnTo>
                    <a:pt x="1988" y="38456"/>
                  </a:lnTo>
                  <a:lnTo>
                    <a:pt x="7524" y="47029"/>
                  </a:lnTo>
                  <a:lnTo>
                    <a:pt x="16252" y="52052"/>
                  </a:lnTo>
                  <a:lnTo>
                    <a:pt x="27812" y="53263"/>
                  </a:lnTo>
                  <a:lnTo>
                    <a:pt x="38135" y="50861"/>
                  </a:lnTo>
                  <a:lnTo>
                    <a:pt x="45815" y="45250"/>
                  </a:lnTo>
                  <a:lnTo>
                    <a:pt x="50494" y="36790"/>
                  </a:lnTo>
                  <a:lnTo>
                    <a:pt x="51815" y="25844"/>
                  </a:lnTo>
                  <a:lnTo>
                    <a:pt x="49510" y="15342"/>
                  </a:lnTo>
                  <a:lnTo>
                    <a:pt x="44037" y="7764"/>
                  </a:lnTo>
                  <a:lnTo>
                    <a:pt x="35849" y="2764"/>
                  </a:lnTo>
                  <a:lnTo>
                    <a:pt x="25400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78095" y="6641744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40">
                  <a:moveTo>
                    <a:pt x="28701" y="0"/>
                  </a:moveTo>
                  <a:lnTo>
                    <a:pt x="17823" y="797"/>
                  </a:lnTo>
                  <a:lnTo>
                    <a:pt x="9016" y="5151"/>
                  </a:lnTo>
                  <a:lnTo>
                    <a:pt x="2877" y="12831"/>
                  </a:lnTo>
                  <a:lnTo>
                    <a:pt x="0" y="23609"/>
                  </a:lnTo>
                  <a:lnTo>
                    <a:pt x="871" y="35597"/>
                  </a:lnTo>
                  <a:lnTo>
                    <a:pt x="5635" y="44802"/>
                  </a:lnTo>
                  <a:lnTo>
                    <a:pt x="14091" y="50801"/>
                  </a:lnTo>
                  <a:lnTo>
                    <a:pt x="26034" y="53174"/>
                  </a:lnTo>
                  <a:lnTo>
                    <a:pt x="36853" y="51715"/>
                  </a:lnTo>
                  <a:lnTo>
                    <a:pt x="45053" y="46966"/>
                  </a:lnTo>
                  <a:lnTo>
                    <a:pt x="50538" y="39314"/>
                  </a:lnTo>
                  <a:lnTo>
                    <a:pt x="53212" y="29146"/>
                  </a:lnTo>
                  <a:lnTo>
                    <a:pt x="51704" y="17239"/>
                  </a:lnTo>
                  <a:lnTo>
                    <a:pt x="46862" y="8367"/>
                  </a:lnTo>
                  <a:lnTo>
                    <a:pt x="39068" y="2598"/>
                  </a:lnTo>
                  <a:lnTo>
                    <a:pt x="28701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78095" y="6641744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40">
                  <a:moveTo>
                    <a:pt x="53212" y="29146"/>
                  </a:moveTo>
                  <a:lnTo>
                    <a:pt x="51704" y="17239"/>
                  </a:lnTo>
                  <a:lnTo>
                    <a:pt x="46862" y="8367"/>
                  </a:lnTo>
                  <a:lnTo>
                    <a:pt x="39068" y="2598"/>
                  </a:lnTo>
                  <a:lnTo>
                    <a:pt x="28701" y="0"/>
                  </a:lnTo>
                  <a:lnTo>
                    <a:pt x="17823" y="797"/>
                  </a:lnTo>
                  <a:lnTo>
                    <a:pt x="9016" y="5151"/>
                  </a:lnTo>
                  <a:lnTo>
                    <a:pt x="2877" y="12831"/>
                  </a:lnTo>
                  <a:lnTo>
                    <a:pt x="0" y="23609"/>
                  </a:lnTo>
                  <a:lnTo>
                    <a:pt x="871" y="35597"/>
                  </a:lnTo>
                  <a:lnTo>
                    <a:pt x="5635" y="44802"/>
                  </a:lnTo>
                  <a:lnTo>
                    <a:pt x="14091" y="50801"/>
                  </a:lnTo>
                  <a:lnTo>
                    <a:pt x="26034" y="53174"/>
                  </a:lnTo>
                  <a:lnTo>
                    <a:pt x="36853" y="51715"/>
                  </a:lnTo>
                  <a:lnTo>
                    <a:pt x="45053" y="46966"/>
                  </a:lnTo>
                  <a:lnTo>
                    <a:pt x="50538" y="39314"/>
                  </a:lnTo>
                  <a:lnTo>
                    <a:pt x="53212" y="29146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33644" y="664160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40">
                  <a:moveTo>
                    <a:pt x="24891" y="0"/>
                  </a:moveTo>
                  <a:lnTo>
                    <a:pt x="14698" y="2011"/>
                  </a:lnTo>
                  <a:lnTo>
                    <a:pt x="6778" y="7275"/>
                  </a:lnTo>
                  <a:lnTo>
                    <a:pt x="1692" y="15575"/>
                  </a:lnTo>
                  <a:lnTo>
                    <a:pt x="0" y="26695"/>
                  </a:lnTo>
                  <a:lnTo>
                    <a:pt x="1871" y="37448"/>
                  </a:lnTo>
                  <a:lnTo>
                    <a:pt x="6873" y="45331"/>
                  </a:lnTo>
                  <a:lnTo>
                    <a:pt x="14662" y="50553"/>
                  </a:lnTo>
                  <a:lnTo>
                    <a:pt x="24891" y="53327"/>
                  </a:lnTo>
                  <a:lnTo>
                    <a:pt x="35742" y="51134"/>
                  </a:lnTo>
                  <a:lnTo>
                    <a:pt x="44068" y="46262"/>
                  </a:lnTo>
                  <a:lnTo>
                    <a:pt x="49537" y="38614"/>
                  </a:lnTo>
                  <a:lnTo>
                    <a:pt x="51815" y="28092"/>
                  </a:lnTo>
                  <a:lnTo>
                    <a:pt x="50288" y="16073"/>
                  </a:lnTo>
                  <a:lnTo>
                    <a:pt x="44926" y="7159"/>
                  </a:lnTo>
                  <a:lnTo>
                    <a:pt x="36278" y="1689"/>
                  </a:lnTo>
                  <a:lnTo>
                    <a:pt x="24891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33644" y="664160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40">
                  <a:moveTo>
                    <a:pt x="24891" y="53327"/>
                  </a:moveTo>
                  <a:lnTo>
                    <a:pt x="35742" y="51134"/>
                  </a:lnTo>
                  <a:lnTo>
                    <a:pt x="44068" y="46262"/>
                  </a:lnTo>
                  <a:lnTo>
                    <a:pt x="49537" y="38614"/>
                  </a:lnTo>
                  <a:lnTo>
                    <a:pt x="51815" y="28092"/>
                  </a:lnTo>
                  <a:lnTo>
                    <a:pt x="50288" y="16073"/>
                  </a:lnTo>
                  <a:lnTo>
                    <a:pt x="44926" y="7159"/>
                  </a:lnTo>
                  <a:lnTo>
                    <a:pt x="36278" y="1689"/>
                  </a:lnTo>
                  <a:lnTo>
                    <a:pt x="24891" y="0"/>
                  </a:lnTo>
                  <a:lnTo>
                    <a:pt x="14698" y="2011"/>
                  </a:lnTo>
                  <a:lnTo>
                    <a:pt x="6778" y="7275"/>
                  </a:lnTo>
                  <a:lnTo>
                    <a:pt x="1692" y="15575"/>
                  </a:lnTo>
                  <a:lnTo>
                    <a:pt x="0" y="26695"/>
                  </a:lnTo>
                  <a:lnTo>
                    <a:pt x="1871" y="37448"/>
                  </a:lnTo>
                  <a:lnTo>
                    <a:pt x="6873" y="45331"/>
                  </a:lnTo>
                  <a:lnTo>
                    <a:pt x="14662" y="50553"/>
                  </a:lnTo>
                  <a:lnTo>
                    <a:pt x="24891" y="53327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4732" y="6403962"/>
              <a:ext cx="65785" cy="6540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0281" y="6405308"/>
              <a:ext cx="64388" cy="6426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54433" y="6405181"/>
              <a:ext cx="65912" cy="6438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849495" y="6641592"/>
              <a:ext cx="55244" cy="53340"/>
            </a:xfrm>
            <a:custGeom>
              <a:avLst/>
              <a:gdLst/>
              <a:ahLst/>
              <a:cxnLst/>
              <a:rect l="l" t="t" r="r" b="b"/>
              <a:pathLst>
                <a:path w="55245" h="53340">
                  <a:moveTo>
                    <a:pt x="28066" y="0"/>
                  </a:moveTo>
                  <a:lnTo>
                    <a:pt x="17412" y="2495"/>
                  </a:lnTo>
                  <a:lnTo>
                    <a:pt x="8747" y="7240"/>
                  </a:lnTo>
                  <a:lnTo>
                    <a:pt x="2724" y="14635"/>
                  </a:lnTo>
                  <a:lnTo>
                    <a:pt x="0" y="25082"/>
                  </a:lnTo>
                  <a:lnTo>
                    <a:pt x="1097" y="36034"/>
                  </a:lnTo>
                  <a:lnTo>
                    <a:pt x="5826" y="44567"/>
                  </a:lnTo>
                  <a:lnTo>
                    <a:pt x="13769" y="50371"/>
                  </a:lnTo>
                  <a:lnTo>
                    <a:pt x="24510" y="53136"/>
                  </a:lnTo>
                  <a:lnTo>
                    <a:pt x="36734" y="52265"/>
                  </a:lnTo>
                  <a:lnTo>
                    <a:pt x="46100" y="47302"/>
                  </a:lnTo>
                  <a:lnTo>
                    <a:pt x="52228" y="38779"/>
                  </a:lnTo>
                  <a:lnTo>
                    <a:pt x="54737" y="27228"/>
                  </a:lnTo>
                  <a:lnTo>
                    <a:pt x="53052" y="16746"/>
                  </a:lnTo>
                  <a:lnTo>
                    <a:pt x="47545" y="8856"/>
                  </a:lnTo>
                  <a:lnTo>
                    <a:pt x="38967" y="3345"/>
                  </a:lnTo>
                  <a:lnTo>
                    <a:pt x="28066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49495" y="6641592"/>
              <a:ext cx="55244" cy="53340"/>
            </a:xfrm>
            <a:custGeom>
              <a:avLst/>
              <a:gdLst/>
              <a:ahLst/>
              <a:cxnLst/>
              <a:rect l="l" t="t" r="r" b="b"/>
              <a:pathLst>
                <a:path w="55245" h="53340">
                  <a:moveTo>
                    <a:pt x="28066" y="0"/>
                  </a:moveTo>
                  <a:lnTo>
                    <a:pt x="17412" y="2495"/>
                  </a:lnTo>
                  <a:lnTo>
                    <a:pt x="8747" y="7240"/>
                  </a:lnTo>
                  <a:lnTo>
                    <a:pt x="2724" y="14635"/>
                  </a:lnTo>
                  <a:lnTo>
                    <a:pt x="0" y="25082"/>
                  </a:lnTo>
                  <a:lnTo>
                    <a:pt x="1097" y="36034"/>
                  </a:lnTo>
                  <a:lnTo>
                    <a:pt x="5826" y="44567"/>
                  </a:lnTo>
                  <a:lnTo>
                    <a:pt x="13769" y="50371"/>
                  </a:lnTo>
                  <a:lnTo>
                    <a:pt x="24510" y="53136"/>
                  </a:lnTo>
                  <a:lnTo>
                    <a:pt x="36734" y="52265"/>
                  </a:lnTo>
                  <a:lnTo>
                    <a:pt x="46100" y="47302"/>
                  </a:lnTo>
                  <a:lnTo>
                    <a:pt x="52228" y="38779"/>
                  </a:lnTo>
                  <a:lnTo>
                    <a:pt x="54737" y="27228"/>
                  </a:lnTo>
                  <a:lnTo>
                    <a:pt x="53052" y="16746"/>
                  </a:lnTo>
                  <a:lnTo>
                    <a:pt x="47545" y="8856"/>
                  </a:lnTo>
                  <a:lnTo>
                    <a:pt x="38967" y="3345"/>
                  </a:lnTo>
                  <a:lnTo>
                    <a:pt x="28066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05170" y="664159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40">
                  <a:moveTo>
                    <a:pt x="27177" y="0"/>
                  </a:moveTo>
                  <a:lnTo>
                    <a:pt x="16805" y="2589"/>
                  </a:lnTo>
                  <a:lnTo>
                    <a:pt x="8397" y="7454"/>
                  </a:lnTo>
                  <a:lnTo>
                    <a:pt x="2585" y="14930"/>
                  </a:lnTo>
                  <a:lnTo>
                    <a:pt x="0" y="25349"/>
                  </a:lnTo>
                  <a:lnTo>
                    <a:pt x="1089" y="36222"/>
                  </a:lnTo>
                  <a:lnTo>
                    <a:pt x="5762" y="44721"/>
                  </a:lnTo>
                  <a:lnTo>
                    <a:pt x="13555" y="50493"/>
                  </a:lnTo>
                  <a:lnTo>
                    <a:pt x="24002" y="53187"/>
                  </a:lnTo>
                  <a:lnTo>
                    <a:pt x="35889" y="52195"/>
                  </a:lnTo>
                  <a:lnTo>
                    <a:pt x="44989" y="47223"/>
                  </a:lnTo>
                  <a:lnTo>
                    <a:pt x="50899" y="38705"/>
                  </a:lnTo>
                  <a:lnTo>
                    <a:pt x="53212" y="27076"/>
                  </a:lnTo>
                  <a:lnTo>
                    <a:pt x="51448" y="16528"/>
                  </a:lnTo>
                  <a:lnTo>
                    <a:pt x="46053" y="8685"/>
                  </a:lnTo>
                  <a:lnTo>
                    <a:pt x="37728" y="3268"/>
                  </a:lnTo>
                  <a:lnTo>
                    <a:pt x="27177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05170" y="664159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40">
                  <a:moveTo>
                    <a:pt x="27177" y="0"/>
                  </a:moveTo>
                  <a:lnTo>
                    <a:pt x="16805" y="2589"/>
                  </a:lnTo>
                  <a:lnTo>
                    <a:pt x="8397" y="7454"/>
                  </a:lnTo>
                  <a:lnTo>
                    <a:pt x="2585" y="14930"/>
                  </a:lnTo>
                  <a:lnTo>
                    <a:pt x="0" y="25349"/>
                  </a:lnTo>
                  <a:lnTo>
                    <a:pt x="1089" y="36222"/>
                  </a:lnTo>
                  <a:lnTo>
                    <a:pt x="5762" y="44721"/>
                  </a:lnTo>
                  <a:lnTo>
                    <a:pt x="13555" y="50493"/>
                  </a:lnTo>
                  <a:lnTo>
                    <a:pt x="24002" y="53187"/>
                  </a:lnTo>
                  <a:lnTo>
                    <a:pt x="35889" y="52195"/>
                  </a:lnTo>
                  <a:lnTo>
                    <a:pt x="44989" y="47223"/>
                  </a:lnTo>
                  <a:lnTo>
                    <a:pt x="50899" y="38705"/>
                  </a:lnTo>
                  <a:lnTo>
                    <a:pt x="53212" y="27076"/>
                  </a:lnTo>
                  <a:lnTo>
                    <a:pt x="51448" y="16528"/>
                  </a:lnTo>
                  <a:lnTo>
                    <a:pt x="46053" y="8685"/>
                  </a:lnTo>
                  <a:lnTo>
                    <a:pt x="37728" y="3268"/>
                  </a:lnTo>
                  <a:lnTo>
                    <a:pt x="27177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60720" y="664159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40">
                  <a:moveTo>
                    <a:pt x="26796" y="0"/>
                  </a:moveTo>
                  <a:lnTo>
                    <a:pt x="16430" y="2816"/>
                  </a:lnTo>
                  <a:lnTo>
                    <a:pt x="8064" y="7900"/>
                  </a:lnTo>
                  <a:lnTo>
                    <a:pt x="2365" y="15521"/>
                  </a:lnTo>
                  <a:lnTo>
                    <a:pt x="0" y="25946"/>
                  </a:lnTo>
                  <a:lnTo>
                    <a:pt x="1369" y="36690"/>
                  </a:lnTo>
                  <a:lnTo>
                    <a:pt x="6191" y="45119"/>
                  </a:lnTo>
                  <a:lnTo>
                    <a:pt x="14108" y="50792"/>
                  </a:lnTo>
                  <a:lnTo>
                    <a:pt x="24764" y="53263"/>
                  </a:lnTo>
                  <a:lnTo>
                    <a:pt x="36587" y="51998"/>
                  </a:lnTo>
                  <a:lnTo>
                    <a:pt x="45529" y="46883"/>
                  </a:lnTo>
                  <a:lnTo>
                    <a:pt x="51232" y="38285"/>
                  </a:lnTo>
                  <a:lnTo>
                    <a:pt x="53339" y="26568"/>
                  </a:lnTo>
                  <a:lnTo>
                    <a:pt x="51389" y="15926"/>
                  </a:lnTo>
                  <a:lnTo>
                    <a:pt x="45831" y="8207"/>
                  </a:lnTo>
                  <a:lnTo>
                    <a:pt x="37391" y="3026"/>
                  </a:lnTo>
                  <a:lnTo>
                    <a:pt x="26796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60720" y="664159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40">
                  <a:moveTo>
                    <a:pt x="26796" y="0"/>
                  </a:moveTo>
                  <a:lnTo>
                    <a:pt x="16430" y="2816"/>
                  </a:lnTo>
                  <a:lnTo>
                    <a:pt x="8064" y="7900"/>
                  </a:lnTo>
                  <a:lnTo>
                    <a:pt x="2365" y="15521"/>
                  </a:lnTo>
                  <a:lnTo>
                    <a:pt x="0" y="25946"/>
                  </a:lnTo>
                  <a:lnTo>
                    <a:pt x="1369" y="36690"/>
                  </a:lnTo>
                  <a:lnTo>
                    <a:pt x="6191" y="45119"/>
                  </a:lnTo>
                  <a:lnTo>
                    <a:pt x="14108" y="50792"/>
                  </a:lnTo>
                  <a:lnTo>
                    <a:pt x="24764" y="53263"/>
                  </a:lnTo>
                  <a:lnTo>
                    <a:pt x="36587" y="51998"/>
                  </a:lnTo>
                  <a:lnTo>
                    <a:pt x="45529" y="46883"/>
                  </a:lnTo>
                  <a:lnTo>
                    <a:pt x="51232" y="38285"/>
                  </a:lnTo>
                  <a:lnTo>
                    <a:pt x="53339" y="26568"/>
                  </a:lnTo>
                  <a:lnTo>
                    <a:pt x="51389" y="15926"/>
                  </a:lnTo>
                  <a:lnTo>
                    <a:pt x="45831" y="8207"/>
                  </a:lnTo>
                  <a:lnTo>
                    <a:pt x="37391" y="3026"/>
                  </a:lnTo>
                  <a:lnTo>
                    <a:pt x="26796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4067" y="1564132"/>
              <a:ext cx="4937759" cy="482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295400" y="3204972"/>
            <a:ext cx="992936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640" marR="5080" indent="-281940" algn="ctr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solidFill>
                  <a:srgbClr val="3A3838"/>
                </a:solidFill>
                <a:latin typeface="Arial"/>
                <a:cs typeface="Arial"/>
              </a:rPr>
              <a:t>TRÂN TRỌNG</a:t>
            </a:r>
            <a:r>
              <a:rPr sz="4000" b="1" spc="-2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4000" b="1" spc="75" dirty="0">
                <a:solidFill>
                  <a:srgbClr val="3A3838"/>
                </a:solidFill>
                <a:latin typeface="Arial"/>
                <a:cs typeface="Arial"/>
              </a:rPr>
              <a:t>C</a:t>
            </a:r>
            <a:r>
              <a:rPr lang="en-US" sz="4000" b="1" spc="75" dirty="0">
                <a:solidFill>
                  <a:srgbClr val="3A3838"/>
                </a:solidFill>
                <a:latin typeface="Arial"/>
                <a:cs typeface="Arial"/>
              </a:rPr>
              <a:t>Ả</a:t>
            </a:r>
            <a:r>
              <a:rPr sz="4000" b="1" spc="75" dirty="0">
                <a:solidFill>
                  <a:srgbClr val="3A3838"/>
                </a:solidFill>
                <a:latin typeface="Arial"/>
                <a:cs typeface="Arial"/>
              </a:rPr>
              <a:t>M</a:t>
            </a:r>
            <a:r>
              <a:rPr sz="4000" b="1" spc="2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sz="4000" b="1" spc="140" dirty="0">
                <a:solidFill>
                  <a:srgbClr val="3A3838"/>
                </a:solidFill>
                <a:latin typeface="Arial"/>
                <a:cs typeface="Arial"/>
              </a:rPr>
              <a:t>ƠN </a:t>
            </a:r>
            <a:r>
              <a:rPr sz="4000" b="1" dirty="0">
                <a:solidFill>
                  <a:srgbClr val="3A3838"/>
                </a:solidFill>
                <a:latin typeface="Arial"/>
                <a:cs typeface="Arial"/>
              </a:rPr>
              <a:t>QUÝ</a:t>
            </a:r>
            <a:r>
              <a:rPr sz="4000" b="1" spc="-85" dirty="0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lang="en-US" sz="4000" b="1" spc="-20" dirty="0">
                <a:solidFill>
                  <a:srgbClr val="3A3838"/>
                </a:solidFill>
                <a:latin typeface="Arial"/>
                <a:cs typeface="Arial"/>
              </a:rPr>
              <a:t>ĐẠI BIỂU</a:t>
            </a:r>
            <a:r>
              <a:rPr sz="4000" b="1" spc="-10" dirty="0">
                <a:solidFill>
                  <a:srgbClr val="3A3838"/>
                </a:solidFill>
                <a:latin typeface="Arial"/>
                <a:cs typeface="Arial"/>
              </a:rPr>
              <a:t>!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204972"/>
            <a:ext cx="360045" cy="739140"/>
          </a:xfrm>
          <a:custGeom>
            <a:avLst/>
            <a:gdLst/>
            <a:ahLst/>
            <a:cxnLst/>
            <a:rect l="l" t="t" r="r" b="b"/>
            <a:pathLst>
              <a:path w="360045" h="739139">
                <a:moveTo>
                  <a:pt x="359664" y="0"/>
                </a:moveTo>
                <a:lnTo>
                  <a:pt x="0" y="0"/>
                </a:lnTo>
                <a:lnTo>
                  <a:pt x="0" y="739139"/>
                </a:lnTo>
                <a:lnTo>
                  <a:pt x="359664" y="739139"/>
                </a:lnTo>
                <a:lnTo>
                  <a:pt x="359664" y="0"/>
                </a:lnTo>
                <a:close/>
              </a:path>
            </a:pathLst>
          </a:custGeom>
          <a:solidFill>
            <a:srgbClr val="F69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2352040" cy="1175385"/>
            <a:chOff x="0" y="0"/>
            <a:chExt cx="2352040" cy="1175385"/>
          </a:xfrm>
        </p:grpSpPr>
        <p:sp>
          <p:nvSpPr>
            <p:cNvPr id="14" name="object 14"/>
            <p:cNvSpPr/>
            <p:nvPr/>
          </p:nvSpPr>
          <p:spPr>
            <a:xfrm>
              <a:off x="0" y="0"/>
              <a:ext cx="2352040" cy="1175385"/>
            </a:xfrm>
            <a:custGeom>
              <a:avLst/>
              <a:gdLst/>
              <a:ahLst/>
              <a:cxnLst/>
              <a:rect l="l" t="t" r="r" b="b"/>
              <a:pathLst>
                <a:path w="2352040" h="1175385">
                  <a:moveTo>
                    <a:pt x="2230374" y="1650"/>
                  </a:moveTo>
                  <a:lnTo>
                    <a:pt x="0" y="1650"/>
                  </a:lnTo>
                  <a:lnTo>
                    <a:pt x="0" y="1175003"/>
                  </a:lnTo>
                  <a:lnTo>
                    <a:pt x="83244" y="1083690"/>
                  </a:lnTo>
                  <a:lnTo>
                    <a:pt x="135719" y="1029316"/>
                  </a:lnTo>
                  <a:lnTo>
                    <a:pt x="188231" y="976783"/>
                  </a:lnTo>
                  <a:lnTo>
                    <a:pt x="240750" y="926060"/>
                  </a:lnTo>
                  <a:lnTo>
                    <a:pt x="293249" y="877116"/>
                  </a:lnTo>
                  <a:lnTo>
                    <a:pt x="345701" y="829919"/>
                  </a:lnTo>
                  <a:lnTo>
                    <a:pt x="398077" y="784438"/>
                  </a:lnTo>
                  <a:lnTo>
                    <a:pt x="450350" y="740640"/>
                  </a:lnTo>
                  <a:lnTo>
                    <a:pt x="502491" y="698495"/>
                  </a:lnTo>
                  <a:lnTo>
                    <a:pt x="554473" y="657970"/>
                  </a:lnTo>
                  <a:lnTo>
                    <a:pt x="606267" y="619035"/>
                  </a:lnTo>
                  <a:lnTo>
                    <a:pt x="657847" y="581657"/>
                  </a:lnTo>
                  <a:lnTo>
                    <a:pt x="709183" y="545806"/>
                  </a:lnTo>
                  <a:lnTo>
                    <a:pt x="760248" y="511449"/>
                  </a:lnTo>
                  <a:lnTo>
                    <a:pt x="811014" y="478555"/>
                  </a:lnTo>
                  <a:lnTo>
                    <a:pt x="861454" y="447092"/>
                  </a:lnTo>
                  <a:lnTo>
                    <a:pt x="911539" y="417029"/>
                  </a:lnTo>
                  <a:lnTo>
                    <a:pt x="961241" y="388335"/>
                  </a:lnTo>
                  <a:lnTo>
                    <a:pt x="1010532" y="360977"/>
                  </a:lnTo>
                  <a:lnTo>
                    <a:pt x="1059385" y="334924"/>
                  </a:lnTo>
                  <a:lnTo>
                    <a:pt x="1107772" y="310145"/>
                  </a:lnTo>
                  <a:lnTo>
                    <a:pt x="1155664" y="286607"/>
                  </a:lnTo>
                  <a:lnTo>
                    <a:pt x="1203035" y="264281"/>
                  </a:lnTo>
                  <a:lnTo>
                    <a:pt x="1249855" y="243133"/>
                  </a:lnTo>
                  <a:lnTo>
                    <a:pt x="1296097" y="223132"/>
                  </a:lnTo>
                  <a:lnTo>
                    <a:pt x="1341733" y="204247"/>
                  </a:lnTo>
                  <a:lnTo>
                    <a:pt x="1386736" y="186447"/>
                  </a:lnTo>
                  <a:lnTo>
                    <a:pt x="1431077" y="169698"/>
                  </a:lnTo>
                  <a:lnTo>
                    <a:pt x="1474728" y="153971"/>
                  </a:lnTo>
                  <a:lnTo>
                    <a:pt x="1517661" y="139234"/>
                  </a:lnTo>
                  <a:lnTo>
                    <a:pt x="1559849" y="125454"/>
                  </a:lnTo>
                  <a:lnTo>
                    <a:pt x="1601264" y="112601"/>
                  </a:lnTo>
                  <a:lnTo>
                    <a:pt x="1641877" y="100642"/>
                  </a:lnTo>
                  <a:lnTo>
                    <a:pt x="1681662" y="89547"/>
                  </a:lnTo>
                  <a:lnTo>
                    <a:pt x="1720589" y="79283"/>
                  </a:lnTo>
                  <a:lnTo>
                    <a:pt x="1758631" y="69820"/>
                  </a:lnTo>
                  <a:lnTo>
                    <a:pt x="1795760" y="61125"/>
                  </a:lnTo>
                  <a:lnTo>
                    <a:pt x="1867168" y="45914"/>
                  </a:lnTo>
                  <a:lnTo>
                    <a:pt x="1934590" y="33398"/>
                  </a:lnTo>
                  <a:lnTo>
                    <a:pt x="1997801" y="23326"/>
                  </a:lnTo>
                  <a:lnTo>
                    <a:pt x="2056580" y="15443"/>
                  </a:lnTo>
                  <a:lnTo>
                    <a:pt x="2110702" y="9499"/>
                  </a:lnTo>
                  <a:lnTo>
                    <a:pt x="2159945" y="5239"/>
                  </a:lnTo>
                  <a:lnTo>
                    <a:pt x="2204085" y="2413"/>
                  </a:lnTo>
                  <a:lnTo>
                    <a:pt x="2230374" y="1650"/>
                  </a:lnTo>
                  <a:close/>
                </a:path>
                <a:path w="2352040" h="1175385">
                  <a:moveTo>
                    <a:pt x="2284222" y="0"/>
                  </a:moveTo>
                  <a:lnTo>
                    <a:pt x="2230374" y="1650"/>
                  </a:lnTo>
                  <a:lnTo>
                    <a:pt x="2351532" y="1650"/>
                  </a:lnTo>
                  <a:lnTo>
                    <a:pt x="2347158" y="1357"/>
                  </a:lnTo>
                  <a:lnTo>
                    <a:pt x="2334260" y="730"/>
                  </a:lnTo>
                  <a:lnTo>
                    <a:pt x="2313170" y="150"/>
                  </a:lnTo>
                  <a:lnTo>
                    <a:pt x="2284222" y="0"/>
                  </a:lnTo>
                  <a:close/>
                </a:path>
              </a:pathLst>
            </a:custGeom>
            <a:solidFill>
              <a:srgbClr val="B4A995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0"/>
              <a:ext cx="1842770" cy="1164590"/>
            </a:xfrm>
            <a:custGeom>
              <a:avLst/>
              <a:gdLst/>
              <a:ahLst/>
              <a:cxnLst/>
              <a:rect l="l" t="t" r="r" b="b"/>
              <a:pathLst>
                <a:path w="1842770" h="1164590">
                  <a:moveTo>
                    <a:pt x="1142309" y="1143"/>
                  </a:moveTo>
                  <a:lnTo>
                    <a:pt x="0" y="1143"/>
                  </a:lnTo>
                  <a:lnTo>
                    <a:pt x="0" y="1164336"/>
                  </a:lnTo>
                  <a:lnTo>
                    <a:pt x="493990" y="445144"/>
                  </a:lnTo>
                  <a:lnTo>
                    <a:pt x="850582" y="84248"/>
                  </a:lnTo>
                  <a:lnTo>
                    <a:pt x="1142309" y="1143"/>
                  </a:lnTo>
                  <a:close/>
                </a:path>
                <a:path w="1842770" h="1164590">
                  <a:moveTo>
                    <a:pt x="1818490" y="0"/>
                  </a:moveTo>
                  <a:lnTo>
                    <a:pt x="1146321" y="0"/>
                  </a:lnTo>
                  <a:lnTo>
                    <a:pt x="1142309" y="1143"/>
                  </a:lnTo>
                  <a:lnTo>
                    <a:pt x="1842516" y="1143"/>
                  </a:lnTo>
                  <a:lnTo>
                    <a:pt x="1818490" y="0"/>
                  </a:lnTo>
                  <a:close/>
                </a:path>
              </a:pathLst>
            </a:custGeom>
            <a:solidFill>
              <a:srgbClr val="DA1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40"/>
              <a:ext cx="886968" cy="8737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1434" y="3698570"/>
            <a:ext cx="7406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Arial"/>
                <a:cs typeface="Arial"/>
              </a:rPr>
              <a:t>TRONG</a:t>
            </a:r>
            <a:r>
              <a:rPr sz="4000" b="1" spc="-8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GIÁO</a:t>
            </a:r>
            <a:r>
              <a:rPr sz="4000" b="1" spc="-9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DỤC</a:t>
            </a:r>
            <a:r>
              <a:rPr sz="4000" b="1" spc="-95" dirty="0">
                <a:latin typeface="Arial"/>
                <a:cs typeface="Arial"/>
              </a:rPr>
              <a:t> </a:t>
            </a:r>
            <a:r>
              <a:rPr sz="4000" b="1" spc="350" dirty="0">
                <a:latin typeface="Arial"/>
                <a:cs typeface="Arial"/>
              </a:rPr>
              <a:t>MẦM</a:t>
            </a:r>
            <a:r>
              <a:rPr sz="4000" b="1" spc="-114" dirty="0">
                <a:latin typeface="Arial"/>
                <a:cs typeface="Arial"/>
              </a:rPr>
              <a:t> </a:t>
            </a:r>
            <a:r>
              <a:rPr sz="4000" b="1" spc="270" dirty="0">
                <a:latin typeface="Arial"/>
                <a:cs typeface="Arial"/>
              </a:rPr>
              <a:t>NON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254" dirty="0">
                <a:solidFill>
                  <a:srgbClr val="B4A995"/>
                </a:solidFill>
              </a:rPr>
              <a:t>NỘI</a:t>
            </a:r>
            <a:r>
              <a:rPr sz="4000" spc="-60" dirty="0">
                <a:solidFill>
                  <a:srgbClr val="B4A995"/>
                </a:solidFill>
              </a:rPr>
              <a:t> </a:t>
            </a:r>
            <a:r>
              <a:rPr sz="4000" spc="110" dirty="0">
                <a:solidFill>
                  <a:srgbClr val="B4A995"/>
                </a:solidFill>
              </a:rPr>
              <a:t>DUNG</a:t>
            </a:r>
            <a:r>
              <a:rPr sz="4000" spc="-55" dirty="0">
                <a:solidFill>
                  <a:srgbClr val="B4A995"/>
                </a:solidFill>
              </a:rPr>
              <a:t> </a:t>
            </a:r>
            <a:r>
              <a:rPr sz="4000" spc="225" dirty="0">
                <a:solidFill>
                  <a:srgbClr val="B4A995"/>
                </a:solidFill>
              </a:rPr>
              <a:t>I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0" y="1216152"/>
            <a:ext cx="11636246" cy="4815992"/>
            <a:chOff x="0" y="1216152"/>
            <a:chExt cx="11636246" cy="4815992"/>
          </a:xfrm>
        </p:grpSpPr>
        <p:sp>
          <p:nvSpPr>
            <p:cNvPr id="5" name="object 5"/>
            <p:cNvSpPr/>
            <p:nvPr/>
          </p:nvSpPr>
          <p:spPr>
            <a:xfrm>
              <a:off x="4437887" y="2956559"/>
              <a:ext cx="7198359" cy="0"/>
            </a:xfrm>
            <a:custGeom>
              <a:avLst/>
              <a:gdLst/>
              <a:ahLst/>
              <a:cxnLst/>
              <a:rect l="l" t="t" r="r" b="b"/>
              <a:pathLst>
                <a:path w="7198359">
                  <a:moveTo>
                    <a:pt x="0" y="0"/>
                  </a:moveTo>
                  <a:lnTo>
                    <a:pt x="7198233" y="0"/>
                  </a:lnTo>
                </a:path>
              </a:pathLst>
            </a:custGeom>
            <a:ln w="6350">
              <a:solidFill>
                <a:srgbClr val="B4A9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42503" y="5747105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4256" y="0"/>
                  </a:moveTo>
                  <a:lnTo>
                    <a:pt x="14108" y="2539"/>
                  </a:lnTo>
                  <a:lnTo>
                    <a:pt x="6603" y="8148"/>
                  </a:lnTo>
                  <a:lnTo>
                    <a:pt x="1861" y="16503"/>
                  </a:lnTo>
                  <a:lnTo>
                    <a:pt x="0" y="27279"/>
                  </a:lnTo>
                  <a:lnTo>
                    <a:pt x="2641" y="38309"/>
                  </a:lnTo>
                  <a:lnTo>
                    <a:pt x="7985" y="46558"/>
                  </a:lnTo>
                  <a:lnTo>
                    <a:pt x="15876" y="51654"/>
                  </a:lnTo>
                  <a:lnTo>
                    <a:pt x="26162" y="53225"/>
                  </a:lnTo>
                  <a:lnTo>
                    <a:pt x="37544" y="50964"/>
                  </a:lnTo>
                  <a:lnTo>
                    <a:pt x="45878" y="45111"/>
                  </a:lnTo>
                  <a:lnTo>
                    <a:pt x="50736" y="35975"/>
                  </a:lnTo>
                  <a:lnTo>
                    <a:pt x="51689" y="23863"/>
                  </a:lnTo>
                  <a:lnTo>
                    <a:pt x="48920" y="13169"/>
                  </a:lnTo>
                  <a:lnTo>
                    <a:pt x="43164" y="5445"/>
                  </a:lnTo>
                  <a:lnTo>
                    <a:pt x="34811" y="964"/>
                  </a:lnTo>
                  <a:lnTo>
                    <a:pt x="24256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42503" y="5747105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0" y="27279"/>
                  </a:moveTo>
                  <a:lnTo>
                    <a:pt x="2641" y="38309"/>
                  </a:lnTo>
                  <a:lnTo>
                    <a:pt x="7985" y="46558"/>
                  </a:lnTo>
                  <a:lnTo>
                    <a:pt x="15876" y="51654"/>
                  </a:lnTo>
                  <a:lnTo>
                    <a:pt x="26162" y="53225"/>
                  </a:lnTo>
                  <a:lnTo>
                    <a:pt x="37544" y="50964"/>
                  </a:lnTo>
                  <a:lnTo>
                    <a:pt x="45878" y="45111"/>
                  </a:lnTo>
                  <a:lnTo>
                    <a:pt x="50736" y="35975"/>
                  </a:lnTo>
                  <a:lnTo>
                    <a:pt x="51689" y="23863"/>
                  </a:lnTo>
                  <a:lnTo>
                    <a:pt x="48920" y="13169"/>
                  </a:lnTo>
                  <a:lnTo>
                    <a:pt x="43164" y="5445"/>
                  </a:lnTo>
                  <a:lnTo>
                    <a:pt x="34811" y="964"/>
                  </a:lnTo>
                  <a:lnTo>
                    <a:pt x="24256" y="0"/>
                  </a:lnTo>
                  <a:lnTo>
                    <a:pt x="14108" y="2539"/>
                  </a:lnTo>
                  <a:lnTo>
                    <a:pt x="6603" y="8148"/>
                  </a:lnTo>
                  <a:lnTo>
                    <a:pt x="1861" y="16503"/>
                  </a:lnTo>
                  <a:lnTo>
                    <a:pt x="0" y="27279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98179" y="574700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5400" y="0"/>
                  </a:moveTo>
                  <a:lnTo>
                    <a:pt x="15198" y="3071"/>
                  </a:lnTo>
                  <a:lnTo>
                    <a:pt x="7127" y="8224"/>
                  </a:lnTo>
                  <a:lnTo>
                    <a:pt x="1843" y="15914"/>
                  </a:lnTo>
                  <a:lnTo>
                    <a:pt x="0" y="26593"/>
                  </a:lnTo>
                  <a:lnTo>
                    <a:pt x="1988" y="38456"/>
                  </a:lnTo>
                  <a:lnTo>
                    <a:pt x="7524" y="47029"/>
                  </a:lnTo>
                  <a:lnTo>
                    <a:pt x="16252" y="52052"/>
                  </a:lnTo>
                  <a:lnTo>
                    <a:pt x="27813" y="53263"/>
                  </a:lnTo>
                  <a:lnTo>
                    <a:pt x="38135" y="50861"/>
                  </a:lnTo>
                  <a:lnTo>
                    <a:pt x="45815" y="45250"/>
                  </a:lnTo>
                  <a:lnTo>
                    <a:pt x="50494" y="36790"/>
                  </a:lnTo>
                  <a:lnTo>
                    <a:pt x="51816" y="25844"/>
                  </a:lnTo>
                  <a:lnTo>
                    <a:pt x="49510" y="15342"/>
                  </a:lnTo>
                  <a:lnTo>
                    <a:pt x="44037" y="7764"/>
                  </a:lnTo>
                  <a:lnTo>
                    <a:pt x="35849" y="2764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8179" y="574700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5400" y="0"/>
                  </a:moveTo>
                  <a:lnTo>
                    <a:pt x="15198" y="3071"/>
                  </a:lnTo>
                  <a:lnTo>
                    <a:pt x="7127" y="8224"/>
                  </a:lnTo>
                  <a:lnTo>
                    <a:pt x="1843" y="15914"/>
                  </a:lnTo>
                  <a:lnTo>
                    <a:pt x="0" y="26593"/>
                  </a:lnTo>
                  <a:lnTo>
                    <a:pt x="1988" y="38456"/>
                  </a:lnTo>
                  <a:lnTo>
                    <a:pt x="7524" y="47029"/>
                  </a:lnTo>
                  <a:lnTo>
                    <a:pt x="16252" y="52052"/>
                  </a:lnTo>
                  <a:lnTo>
                    <a:pt x="27813" y="53263"/>
                  </a:lnTo>
                  <a:lnTo>
                    <a:pt x="38135" y="50861"/>
                  </a:lnTo>
                  <a:lnTo>
                    <a:pt x="45815" y="45250"/>
                  </a:lnTo>
                  <a:lnTo>
                    <a:pt x="50494" y="36790"/>
                  </a:lnTo>
                  <a:lnTo>
                    <a:pt x="51816" y="25844"/>
                  </a:lnTo>
                  <a:lnTo>
                    <a:pt x="49510" y="15342"/>
                  </a:lnTo>
                  <a:lnTo>
                    <a:pt x="44037" y="7764"/>
                  </a:lnTo>
                  <a:lnTo>
                    <a:pt x="35849" y="2764"/>
                  </a:lnTo>
                  <a:lnTo>
                    <a:pt x="25400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42630" y="597880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7813" y="0"/>
                  </a:moveTo>
                  <a:lnTo>
                    <a:pt x="17287" y="797"/>
                  </a:lnTo>
                  <a:lnTo>
                    <a:pt x="8763" y="5151"/>
                  </a:lnTo>
                  <a:lnTo>
                    <a:pt x="2809" y="12831"/>
                  </a:lnTo>
                  <a:lnTo>
                    <a:pt x="0" y="23609"/>
                  </a:lnTo>
                  <a:lnTo>
                    <a:pt x="823" y="35597"/>
                  </a:lnTo>
                  <a:lnTo>
                    <a:pt x="5445" y="44802"/>
                  </a:lnTo>
                  <a:lnTo>
                    <a:pt x="13662" y="50801"/>
                  </a:lnTo>
                  <a:lnTo>
                    <a:pt x="25273" y="53174"/>
                  </a:lnTo>
                  <a:lnTo>
                    <a:pt x="35758" y="51715"/>
                  </a:lnTo>
                  <a:lnTo>
                    <a:pt x="43719" y="46966"/>
                  </a:lnTo>
                  <a:lnTo>
                    <a:pt x="49061" y="39314"/>
                  </a:lnTo>
                  <a:lnTo>
                    <a:pt x="51689" y="29146"/>
                  </a:lnTo>
                  <a:lnTo>
                    <a:pt x="50226" y="17239"/>
                  </a:lnTo>
                  <a:lnTo>
                    <a:pt x="45513" y="8367"/>
                  </a:lnTo>
                  <a:lnTo>
                    <a:pt x="37919" y="2598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42630" y="597880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51689" y="29146"/>
                  </a:moveTo>
                  <a:lnTo>
                    <a:pt x="50226" y="17239"/>
                  </a:lnTo>
                  <a:lnTo>
                    <a:pt x="45513" y="8367"/>
                  </a:lnTo>
                  <a:lnTo>
                    <a:pt x="37919" y="2598"/>
                  </a:lnTo>
                  <a:lnTo>
                    <a:pt x="27813" y="0"/>
                  </a:lnTo>
                  <a:lnTo>
                    <a:pt x="17287" y="797"/>
                  </a:lnTo>
                  <a:lnTo>
                    <a:pt x="8763" y="5151"/>
                  </a:lnTo>
                  <a:lnTo>
                    <a:pt x="2809" y="12831"/>
                  </a:lnTo>
                  <a:lnTo>
                    <a:pt x="0" y="23609"/>
                  </a:lnTo>
                  <a:lnTo>
                    <a:pt x="823" y="35597"/>
                  </a:lnTo>
                  <a:lnTo>
                    <a:pt x="5445" y="44802"/>
                  </a:lnTo>
                  <a:lnTo>
                    <a:pt x="13662" y="50801"/>
                  </a:lnTo>
                  <a:lnTo>
                    <a:pt x="25273" y="53174"/>
                  </a:lnTo>
                  <a:lnTo>
                    <a:pt x="35758" y="51715"/>
                  </a:lnTo>
                  <a:lnTo>
                    <a:pt x="43719" y="46966"/>
                  </a:lnTo>
                  <a:lnTo>
                    <a:pt x="49061" y="39314"/>
                  </a:lnTo>
                  <a:lnTo>
                    <a:pt x="51689" y="29146"/>
                  </a:lnTo>
                  <a:close/>
                </a:path>
              </a:pathLst>
            </a:custGeom>
            <a:ln w="9524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8179" y="597866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4892" y="0"/>
                  </a:moveTo>
                  <a:lnTo>
                    <a:pt x="14698" y="2011"/>
                  </a:lnTo>
                  <a:lnTo>
                    <a:pt x="6778" y="7275"/>
                  </a:lnTo>
                  <a:lnTo>
                    <a:pt x="1692" y="15575"/>
                  </a:lnTo>
                  <a:lnTo>
                    <a:pt x="0" y="26695"/>
                  </a:lnTo>
                  <a:lnTo>
                    <a:pt x="1871" y="37448"/>
                  </a:lnTo>
                  <a:lnTo>
                    <a:pt x="6873" y="45331"/>
                  </a:lnTo>
                  <a:lnTo>
                    <a:pt x="14662" y="50553"/>
                  </a:lnTo>
                  <a:lnTo>
                    <a:pt x="24892" y="53327"/>
                  </a:lnTo>
                  <a:lnTo>
                    <a:pt x="35742" y="51134"/>
                  </a:lnTo>
                  <a:lnTo>
                    <a:pt x="44069" y="46262"/>
                  </a:lnTo>
                  <a:lnTo>
                    <a:pt x="49537" y="38614"/>
                  </a:lnTo>
                  <a:lnTo>
                    <a:pt x="51816" y="28092"/>
                  </a:lnTo>
                  <a:lnTo>
                    <a:pt x="50288" y="16073"/>
                  </a:lnTo>
                  <a:lnTo>
                    <a:pt x="44926" y="7159"/>
                  </a:lnTo>
                  <a:lnTo>
                    <a:pt x="36278" y="1689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8179" y="597866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4892" y="53327"/>
                  </a:moveTo>
                  <a:lnTo>
                    <a:pt x="35742" y="51134"/>
                  </a:lnTo>
                  <a:lnTo>
                    <a:pt x="44069" y="46262"/>
                  </a:lnTo>
                  <a:lnTo>
                    <a:pt x="49537" y="38614"/>
                  </a:lnTo>
                  <a:lnTo>
                    <a:pt x="51816" y="28092"/>
                  </a:lnTo>
                  <a:lnTo>
                    <a:pt x="50288" y="16073"/>
                  </a:lnTo>
                  <a:lnTo>
                    <a:pt x="44926" y="7159"/>
                  </a:lnTo>
                  <a:lnTo>
                    <a:pt x="36278" y="1689"/>
                  </a:lnTo>
                  <a:lnTo>
                    <a:pt x="24892" y="0"/>
                  </a:lnTo>
                  <a:lnTo>
                    <a:pt x="14698" y="2011"/>
                  </a:lnTo>
                  <a:lnTo>
                    <a:pt x="6778" y="7275"/>
                  </a:lnTo>
                  <a:lnTo>
                    <a:pt x="1692" y="15575"/>
                  </a:lnTo>
                  <a:lnTo>
                    <a:pt x="0" y="26695"/>
                  </a:lnTo>
                  <a:lnTo>
                    <a:pt x="1871" y="37448"/>
                  </a:lnTo>
                  <a:lnTo>
                    <a:pt x="6873" y="45331"/>
                  </a:lnTo>
                  <a:lnTo>
                    <a:pt x="14662" y="50553"/>
                  </a:lnTo>
                  <a:lnTo>
                    <a:pt x="24892" y="53327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9268" y="5741022"/>
              <a:ext cx="64262" cy="654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3293" y="5740844"/>
              <a:ext cx="65913" cy="657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8969" y="5742241"/>
              <a:ext cx="65913" cy="6438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14030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7177" y="0"/>
                  </a:moveTo>
                  <a:lnTo>
                    <a:pt x="16859" y="2495"/>
                  </a:lnTo>
                  <a:lnTo>
                    <a:pt x="8445" y="7240"/>
                  </a:lnTo>
                  <a:lnTo>
                    <a:pt x="2603" y="14635"/>
                  </a:lnTo>
                  <a:lnTo>
                    <a:pt x="0" y="25082"/>
                  </a:lnTo>
                  <a:lnTo>
                    <a:pt x="1049" y="36034"/>
                  </a:lnTo>
                  <a:lnTo>
                    <a:pt x="5635" y="44567"/>
                  </a:lnTo>
                  <a:lnTo>
                    <a:pt x="13340" y="50371"/>
                  </a:lnTo>
                  <a:lnTo>
                    <a:pt x="23749" y="53136"/>
                  </a:lnTo>
                  <a:lnTo>
                    <a:pt x="35692" y="52265"/>
                  </a:lnTo>
                  <a:lnTo>
                    <a:pt x="44815" y="47302"/>
                  </a:lnTo>
                  <a:lnTo>
                    <a:pt x="50770" y="38779"/>
                  </a:lnTo>
                  <a:lnTo>
                    <a:pt x="53213" y="27228"/>
                  </a:lnTo>
                  <a:lnTo>
                    <a:pt x="51573" y="16746"/>
                  </a:lnTo>
                  <a:lnTo>
                    <a:pt x="46196" y="8856"/>
                  </a:lnTo>
                  <a:lnTo>
                    <a:pt x="37818" y="3345"/>
                  </a:lnTo>
                  <a:lnTo>
                    <a:pt x="27177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14030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7177" y="0"/>
                  </a:moveTo>
                  <a:lnTo>
                    <a:pt x="16859" y="2495"/>
                  </a:lnTo>
                  <a:lnTo>
                    <a:pt x="8445" y="7240"/>
                  </a:lnTo>
                  <a:lnTo>
                    <a:pt x="2603" y="14635"/>
                  </a:lnTo>
                  <a:lnTo>
                    <a:pt x="0" y="25082"/>
                  </a:lnTo>
                  <a:lnTo>
                    <a:pt x="1049" y="36034"/>
                  </a:lnTo>
                  <a:lnTo>
                    <a:pt x="5635" y="44567"/>
                  </a:lnTo>
                  <a:lnTo>
                    <a:pt x="13340" y="50371"/>
                  </a:lnTo>
                  <a:lnTo>
                    <a:pt x="23749" y="53136"/>
                  </a:lnTo>
                  <a:lnTo>
                    <a:pt x="35692" y="52265"/>
                  </a:lnTo>
                  <a:lnTo>
                    <a:pt x="44815" y="47302"/>
                  </a:lnTo>
                  <a:lnTo>
                    <a:pt x="50770" y="38779"/>
                  </a:lnTo>
                  <a:lnTo>
                    <a:pt x="53213" y="27228"/>
                  </a:lnTo>
                  <a:lnTo>
                    <a:pt x="51573" y="16746"/>
                  </a:lnTo>
                  <a:lnTo>
                    <a:pt x="46196" y="8856"/>
                  </a:lnTo>
                  <a:lnTo>
                    <a:pt x="37818" y="3345"/>
                  </a:lnTo>
                  <a:lnTo>
                    <a:pt x="27177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69706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7177" y="0"/>
                  </a:moveTo>
                  <a:lnTo>
                    <a:pt x="16805" y="2589"/>
                  </a:lnTo>
                  <a:lnTo>
                    <a:pt x="8397" y="7454"/>
                  </a:lnTo>
                  <a:lnTo>
                    <a:pt x="2585" y="14930"/>
                  </a:lnTo>
                  <a:lnTo>
                    <a:pt x="0" y="25349"/>
                  </a:lnTo>
                  <a:lnTo>
                    <a:pt x="1089" y="36222"/>
                  </a:lnTo>
                  <a:lnTo>
                    <a:pt x="5762" y="44721"/>
                  </a:lnTo>
                  <a:lnTo>
                    <a:pt x="13555" y="50493"/>
                  </a:lnTo>
                  <a:lnTo>
                    <a:pt x="24002" y="53187"/>
                  </a:lnTo>
                  <a:lnTo>
                    <a:pt x="35889" y="52195"/>
                  </a:lnTo>
                  <a:lnTo>
                    <a:pt x="44989" y="47223"/>
                  </a:lnTo>
                  <a:lnTo>
                    <a:pt x="50899" y="38705"/>
                  </a:lnTo>
                  <a:lnTo>
                    <a:pt x="53213" y="27076"/>
                  </a:lnTo>
                  <a:lnTo>
                    <a:pt x="51448" y="16528"/>
                  </a:lnTo>
                  <a:lnTo>
                    <a:pt x="46053" y="8685"/>
                  </a:lnTo>
                  <a:lnTo>
                    <a:pt x="37728" y="3268"/>
                  </a:lnTo>
                  <a:lnTo>
                    <a:pt x="27177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69706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7177" y="0"/>
                  </a:moveTo>
                  <a:lnTo>
                    <a:pt x="16805" y="2589"/>
                  </a:lnTo>
                  <a:lnTo>
                    <a:pt x="8397" y="7454"/>
                  </a:lnTo>
                  <a:lnTo>
                    <a:pt x="2585" y="14930"/>
                  </a:lnTo>
                  <a:lnTo>
                    <a:pt x="0" y="25349"/>
                  </a:lnTo>
                  <a:lnTo>
                    <a:pt x="1089" y="36222"/>
                  </a:lnTo>
                  <a:lnTo>
                    <a:pt x="5762" y="44721"/>
                  </a:lnTo>
                  <a:lnTo>
                    <a:pt x="13555" y="50493"/>
                  </a:lnTo>
                  <a:lnTo>
                    <a:pt x="24002" y="53187"/>
                  </a:lnTo>
                  <a:lnTo>
                    <a:pt x="35889" y="52195"/>
                  </a:lnTo>
                  <a:lnTo>
                    <a:pt x="44989" y="47223"/>
                  </a:lnTo>
                  <a:lnTo>
                    <a:pt x="50899" y="38705"/>
                  </a:lnTo>
                  <a:lnTo>
                    <a:pt x="53213" y="27076"/>
                  </a:lnTo>
                  <a:lnTo>
                    <a:pt x="51448" y="16528"/>
                  </a:lnTo>
                  <a:lnTo>
                    <a:pt x="46053" y="8685"/>
                  </a:lnTo>
                  <a:lnTo>
                    <a:pt x="37728" y="3268"/>
                  </a:lnTo>
                  <a:lnTo>
                    <a:pt x="27177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25255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6797" y="0"/>
                  </a:moveTo>
                  <a:lnTo>
                    <a:pt x="16430" y="2816"/>
                  </a:lnTo>
                  <a:lnTo>
                    <a:pt x="8064" y="7899"/>
                  </a:lnTo>
                  <a:lnTo>
                    <a:pt x="2365" y="15516"/>
                  </a:lnTo>
                  <a:lnTo>
                    <a:pt x="0" y="25933"/>
                  </a:lnTo>
                  <a:lnTo>
                    <a:pt x="1369" y="36684"/>
                  </a:lnTo>
                  <a:lnTo>
                    <a:pt x="6191" y="45118"/>
                  </a:lnTo>
                  <a:lnTo>
                    <a:pt x="14108" y="50791"/>
                  </a:lnTo>
                  <a:lnTo>
                    <a:pt x="24765" y="53263"/>
                  </a:lnTo>
                  <a:lnTo>
                    <a:pt x="36587" y="51998"/>
                  </a:lnTo>
                  <a:lnTo>
                    <a:pt x="45529" y="46883"/>
                  </a:lnTo>
                  <a:lnTo>
                    <a:pt x="51232" y="38285"/>
                  </a:lnTo>
                  <a:lnTo>
                    <a:pt x="53340" y="26568"/>
                  </a:lnTo>
                  <a:lnTo>
                    <a:pt x="51389" y="15926"/>
                  </a:lnTo>
                  <a:lnTo>
                    <a:pt x="45831" y="8207"/>
                  </a:lnTo>
                  <a:lnTo>
                    <a:pt x="37391" y="3026"/>
                  </a:lnTo>
                  <a:lnTo>
                    <a:pt x="26797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25255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6797" y="0"/>
                  </a:moveTo>
                  <a:lnTo>
                    <a:pt x="16430" y="2816"/>
                  </a:lnTo>
                  <a:lnTo>
                    <a:pt x="8064" y="7899"/>
                  </a:lnTo>
                  <a:lnTo>
                    <a:pt x="2365" y="15516"/>
                  </a:lnTo>
                  <a:lnTo>
                    <a:pt x="0" y="25933"/>
                  </a:lnTo>
                  <a:lnTo>
                    <a:pt x="1369" y="36684"/>
                  </a:lnTo>
                  <a:lnTo>
                    <a:pt x="6191" y="45118"/>
                  </a:lnTo>
                  <a:lnTo>
                    <a:pt x="14108" y="50791"/>
                  </a:lnTo>
                  <a:lnTo>
                    <a:pt x="24765" y="53263"/>
                  </a:lnTo>
                  <a:lnTo>
                    <a:pt x="36587" y="51998"/>
                  </a:lnTo>
                  <a:lnTo>
                    <a:pt x="45529" y="46883"/>
                  </a:lnTo>
                  <a:lnTo>
                    <a:pt x="51232" y="38285"/>
                  </a:lnTo>
                  <a:lnTo>
                    <a:pt x="53340" y="26568"/>
                  </a:lnTo>
                  <a:lnTo>
                    <a:pt x="51389" y="15926"/>
                  </a:lnTo>
                  <a:lnTo>
                    <a:pt x="45831" y="8207"/>
                  </a:lnTo>
                  <a:lnTo>
                    <a:pt x="37391" y="3026"/>
                  </a:lnTo>
                  <a:lnTo>
                    <a:pt x="26797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10265" y="2458079"/>
              <a:ext cx="120263" cy="2074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82796" y="2448020"/>
              <a:ext cx="112218" cy="20774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88572" y="2439951"/>
              <a:ext cx="114516" cy="20761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40785" y="2460720"/>
              <a:ext cx="113835" cy="2072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216152"/>
              <a:ext cx="4131563" cy="42062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157" y="411861"/>
            <a:ext cx="397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1.1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3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Tìm</a:t>
            </a:r>
            <a:r>
              <a:rPr spc="35" dirty="0"/>
              <a:t> </a:t>
            </a:r>
            <a:r>
              <a:rPr dirty="0"/>
              <a:t>kiếm</a:t>
            </a:r>
            <a:r>
              <a:rPr spc="30" dirty="0"/>
              <a:t> </a:t>
            </a:r>
            <a:r>
              <a:rPr dirty="0"/>
              <a:t>và</a:t>
            </a:r>
            <a:r>
              <a:rPr spc="65" dirty="0"/>
              <a:t> </a:t>
            </a:r>
            <a:r>
              <a:rPr dirty="0"/>
              <a:t>khai</a:t>
            </a:r>
            <a:r>
              <a:rPr spc="35" dirty="0"/>
              <a:t> </a:t>
            </a:r>
            <a:r>
              <a:rPr dirty="0"/>
              <a:t>thác</a:t>
            </a:r>
            <a:r>
              <a:rPr spc="50" dirty="0"/>
              <a:t> tài</a:t>
            </a:r>
            <a:r>
              <a:rPr spc="45" dirty="0"/>
              <a:t> </a:t>
            </a:r>
            <a:r>
              <a:rPr dirty="0"/>
              <a:t>liệu</a:t>
            </a:r>
            <a:r>
              <a:rPr spc="45" dirty="0"/>
              <a:t> </a:t>
            </a:r>
            <a:r>
              <a:rPr dirty="0"/>
              <a:t>điện</a:t>
            </a:r>
            <a:r>
              <a:rPr spc="50" dirty="0"/>
              <a:t> </a:t>
            </a:r>
            <a:r>
              <a:rPr spc="-25" dirty="0"/>
              <a:t>tử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94004" y="1659382"/>
            <a:ext cx="11398250" cy="5198745"/>
            <a:chOff x="794004" y="1659382"/>
            <a:chExt cx="11398250" cy="51987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84408" y="5550408"/>
              <a:ext cx="1307592" cy="13075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884408" y="5469635"/>
              <a:ext cx="1125220" cy="1126490"/>
            </a:xfrm>
            <a:custGeom>
              <a:avLst/>
              <a:gdLst/>
              <a:ahLst/>
              <a:cxnLst/>
              <a:rect l="l" t="t" r="r" b="b"/>
              <a:pathLst>
                <a:path w="1125220" h="1126490">
                  <a:moveTo>
                    <a:pt x="562356" y="0"/>
                  </a:moveTo>
                  <a:lnTo>
                    <a:pt x="513825" y="2067"/>
                  </a:lnTo>
                  <a:lnTo>
                    <a:pt x="466442" y="8155"/>
                  </a:lnTo>
                  <a:lnTo>
                    <a:pt x="420376" y="18095"/>
                  </a:lnTo>
                  <a:lnTo>
                    <a:pt x="375795" y="31719"/>
                  </a:lnTo>
                  <a:lnTo>
                    <a:pt x="332868" y="48857"/>
                  </a:lnTo>
                  <a:lnTo>
                    <a:pt x="291764" y="69341"/>
                  </a:lnTo>
                  <a:lnTo>
                    <a:pt x="252651" y="93000"/>
                  </a:lnTo>
                  <a:lnTo>
                    <a:pt x="215698" y="119666"/>
                  </a:lnTo>
                  <a:lnTo>
                    <a:pt x="181073" y="149171"/>
                  </a:lnTo>
                  <a:lnTo>
                    <a:pt x="148946" y="181344"/>
                  </a:lnTo>
                  <a:lnTo>
                    <a:pt x="119484" y="216018"/>
                  </a:lnTo>
                  <a:lnTo>
                    <a:pt x="92857" y="253022"/>
                  </a:lnTo>
                  <a:lnTo>
                    <a:pt x="69233" y="292188"/>
                  </a:lnTo>
                  <a:lnTo>
                    <a:pt x="48781" y="333347"/>
                  </a:lnTo>
                  <a:lnTo>
                    <a:pt x="31670" y="376330"/>
                  </a:lnTo>
                  <a:lnTo>
                    <a:pt x="18067" y="420967"/>
                  </a:lnTo>
                  <a:lnTo>
                    <a:pt x="8142" y="467090"/>
                  </a:lnTo>
                  <a:lnTo>
                    <a:pt x="2063" y="514530"/>
                  </a:lnTo>
                  <a:lnTo>
                    <a:pt x="0" y="563117"/>
                  </a:lnTo>
                  <a:lnTo>
                    <a:pt x="2063" y="611705"/>
                  </a:lnTo>
                  <a:lnTo>
                    <a:pt x="8142" y="659145"/>
                  </a:lnTo>
                  <a:lnTo>
                    <a:pt x="18067" y="705268"/>
                  </a:lnTo>
                  <a:lnTo>
                    <a:pt x="31670" y="749905"/>
                  </a:lnTo>
                  <a:lnTo>
                    <a:pt x="48781" y="792888"/>
                  </a:lnTo>
                  <a:lnTo>
                    <a:pt x="69233" y="834047"/>
                  </a:lnTo>
                  <a:lnTo>
                    <a:pt x="92857" y="873213"/>
                  </a:lnTo>
                  <a:lnTo>
                    <a:pt x="119484" y="910217"/>
                  </a:lnTo>
                  <a:lnTo>
                    <a:pt x="148946" y="944891"/>
                  </a:lnTo>
                  <a:lnTo>
                    <a:pt x="181073" y="977064"/>
                  </a:lnTo>
                  <a:lnTo>
                    <a:pt x="215698" y="1006569"/>
                  </a:lnTo>
                  <a:lnTo>
                    <a:pt x="252651" y="1033235"/>
                  </a:lnTo>
                  <a:lnTo>
                    <a:pt x="291764" y="1056894"/>
                  </a:lnTo>
                  <a:lnTo>
                    <a:pt x="332868" y="1077378"/>
                  </a:lnTo>
                  <a:lnTo>
                    <a:pt x="375795" y="1094516"/>
                  </a:lnTo>
                  <a:lnTo>
                    <a:pt x="420376" y="1108140"/>
                  </a:lnTo>
                  <a:lnTo>
                    <a:pt x="466442" y="1118080"/>
                  </a:lnTo>
                  <a:lnTo>
                    <a:pt x="513825" y="1124168"/>
                  </a:lnTo>
                  <a:lnTo>
                    <a:pt x="562356" y="1126236"/>
                  </a:lnTo>
                  <a:lnTo>
                    <a:pt x="610886" y="1124168"/>
                  </a:lnTo>
                  <a:lnTo>
                    <a:pt x="658269" y="1118080"/>
                  </a:lnTo>
                  <a:lnTo>
                    <a:pt x="704335" y="1108140"/>
                  </a:lnTo>
                  <a:lnTo>
                    <a:pt x="748916" y="1094516"/>
                  </a:lnTo>
                  <a:lnTo>
                    <a:pt x="791843" y="1077378"/>
                  </a:lnTo>
                  <a:lnTo>
                    <a:pt x="832947" y="1056894"/>
                  </a:lnTo>
                  <a:lnTo>
                    <a:pt x="872060" y="1033235"/>
                  </a:lnTo>
                  <a:lnTo>
                    <a:pt x="909013" y="1006569"/>
                  </a:lnTo>
                  <a:lnTo>
                    <a:pt x="943638" y="977064"/>
                  </a:lnTo>
                  <a:lnTo>
                    <a:pt x="975765" y="944891"/>
                  </a:lnTo>
                  <a:lnTo>
                    <a:pt x="1005227" y="910217"/>
                  </a:lnTo>
                  <a:lnTo>
                    <a:pt x="1031854" y="873213"/>
                  </a:lnTo>
                  <a:lnTo>
                    <a:pt x="1055478" y="834047"/>
                  </a:lnTo>
                  <a:lnTo>
                    <a:pt x="1075930" y="792888"/>
                  </a:lnTo>
                  <a:lnTo>
                    <a:pt x="1093041" y="749905"/>
                  </a:lnTo>
                  <a:lnTo>
                    <a:pt x="1106644" y="705268"/>
                  </a:lnTo>
                  <a:lnTo>
                    <a:pt x="1116569" y="659145"/>
                  </a:lnTo>
                  <a:lnTo>
                    <a:pt x="1122648" y="611705"/>
                  </a:lnTo>
                  <a:lnTo>
                    <a:pt x="1124712" y="563117"/>
                  </a:lnTo>
                  <a:lnTo>
                    <a:pt x="1122648" y="514530"/>
                  </a:lnTo>
                  <a:lnTo>
                    <a:pt x="1116569" y="467090"/>
                  </a:lnTo>
                  <a:lnTo>
                    <a:pt x="1106644" y="420967"/>
                  </a:lnTo>
                  <a:lnTo>
                    <a:pt x="1093041" y="376330"/>
                  </a:lnTo>
                  <a:lnTo>
                    <a:pt x="1075930" y="333347"/>
                  </a:lnTo>
                  <a:lnTo>
                    <a:pt x="1055478" y="292188"/>
                  </a:lnTo>
                  <a:lnTo>
                    <a:pt x="1031854" y="253022"/>
                  </a:lnTo>
                  <a:lnTo>
                    <a:pt x="1005227" y="216018"/>
                  </a:lnTo>
                  <a:lnTo>
                    <a:pt x="975765" y="181344"/>
                  </a:lnTo>
                  <a:lnTo>
                    <a:pt x="943638" y="149171"/>
                  </a:lnTo>
                  <a:lnTo>
                    <a:pt x="909013" y="119666"/>
                  </a:lnTo>
                  <a:lnTo>
                    <a:pt x="872060" y="93000"/>
                  </a:lnTo>
                  <a:lnTo>
                    <a:pt x="832947" y="69341"/>
                  </a:lnTo>
                  <a:lnTo>
                    <a:pt x="791843" y="48857"/>
                  </a:lnTo>
                  <a:lnTo>
                    <a:pt x="748916" y="31719"/>
                  </a:lnTo>
                  <a:lnTo>
                    <a:pt x="704335" y="18095"/>
                  </a:lnTo>
                  <a:lnTo>
                    <a:pt x="658269" y="8155"/>
                  </a:lnTo>
                  <a:lnTo>
                    <a:pt x="610886" y="2067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B4A995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4004" y="1665732"/>
              <a:ext cx="1644650" cy="2065020"/>
            </a:xfrm>
            <a:custGeom>
              <a:avLst/>
              <a:gdLst/>
              <a:ahLst/>
              <a:cxnLst/>
              <a:rect l="l" t="t" r="r" b="b"/>
              <a:pathLst>
                <a:path w="1644650" h="2065020">
                  <a:moveTo>
                    <a:pt x="1644395" y="0"/>
                  </a:moveTo>
                  <a:lnTo>
                    <a:pt x="0" y="0"/>
                  </a:lnTo>
                  <a:lnTo>
                    <a:pt x="0" y="2065020"/>
                  </a:lnTo>
                  <a:lnTo>
                    <a:pt x="1644395" y="2065020"/>
                  </a:lnTo>
                  <a:lnTo>
                    <a:pt x="1644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19043" y="1665732"/>
              <a:ext cx="1644650" cy="2065020"/>
            </a:xfrm>
            <a:custGeom>
              <a:avLst/>
              <a:gdLst/>
              <a:ahLst/>
              <a:cxnLst/>
              <a:rect l="l" t="t" r="r" b="b"/>
              <a:pathLst>
                <a:path w="1644650" h="2065020">
                  <a:moveTo>
                    <a:pt x="1644395" y="0"/>
                  </a:moveTo>
                  <a:lnTo>
                    <a:pt x="0" y="0"/>
                  </a:lnTo>
                  <a:lnTo>
                    <a:pt x="0" y="2065020"/>
                  </a:lnTo>
                  <a:lnTo>
                    <a:pt x="1644395" y="2065020"/>
                  </a:lnTo>
                  <a:lnTo>
                    <a:pt x="1644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19043" y="1665732"/>
              <a:ext cx="1644650" cy="2065020"/>
            </a:xfrm>
            <a:custGeom>
              <a:avLst/>
              <a:gdLst/>
              <a:ahLst/>
              <a:cxnLst/>
              <a:rect l="l" t="t" r="r" b="b"/>
              <a:pathLst>
                <a:path w="1644650" h="2065020">
                  <a:moveTo>
                    <a:pt x="0" y="2065020"/>
                  </a:moveTo>
                  <a:lnTo>
                    <a:pt x="1644395" y="2065020"/>
                  </a:lnTo>
                  <a:lnTo>
                    <a:pt x="1644395" y="0"/>
                  </a:lnTo>
                  <a:lnTo>
                    <a:pt x="0" y="0"/>
                  </a:lnTo>
                  <a:lnTo>
                    <a:pt x="0" y="2065020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2656" y="1875806"/>
              <a:ext cx="597535" cy="596265"/>
            </a:xfrm>
            <a:custGeom>
              <a:avLst/>
              <a:gdLst/>
              <a:ahLst/>
              <a:cxnLst/>
              <a:rect l="l" t="t" r="r" b="b"/>
              <a:pathLst>
                <a:path w="597535" h="596264">
                  <a:moveTo>
                    <a:pt x="298615" y="0"/>
                  </a:moveTo>
                  <a:lnTo>
                    <a:pt x="250344" y="3917"/>
                  </a:lnTo>
                  <a:lnTo>
                    <a:pt x="204492" y="15254"/>
                  </a:lnTo>
                  <a:lnTo>
                    <a:pt x="161686" y="33384"/>
                  </a:lnTo>
                  <a:lnTo>
                    <a:pt x="122552" y="57682"/>
                  </a:lnTo>
                  <a:lnTo>
                    <a:pt x="87719" y="87521"/>
                  </a:lnTo>
                  <a:lnTo>
                    <a:pt x="57812" y="122276"/>
                  </a:lnTo>
                  <a:lnTo>
                    <a:pt x="33460" y="161322"/>
                  </a:lnTo>
                  <a:lnTo>
                    <a:pt x="15289" y="204032"/>
                  </a:lnTo>
                  <a:lnTo>
                    <a:pt x="3926" y="249782"/>
                  </a:lnTo>
                  <a:lnTo>
                    <a:pt x="0" y="297944"/>
                  </a:lnTo>
                  <a:lnTo>
                    <a:pt x="3926" y="346108"/>
                  </a:lnTo>
                  <a:lnTo>
                    <a:pt x="15289" y="391858"/>
                  </a:lnTo>
                  <a:lnTo>
                    <a:pt x="33460" y="434569"/>
                  </a:lnTo>
                  <a:lnTo>
                    <a:pt x="57812" y="473615"/>
                  </a:lnTo>
                  <a:lnTo>
                    <a:pt x="87719" y="508371"/>
                  </a:lnTo>
                  <a:lnTo>
                    <a:pt x="122552" y="538210"/>
                  </a:lnTo>
                  <a:lnTo>
                    <a:pt x="161686" y="562508"/>
                  </a:lnTo>
                  <a:lnTo>
                    <a:pt x="204492" y="580638"/>
                  </a:lnTo>
                  <a:lnTo>
                    <a:pt x="250344" y="591975"/>
                  </a:lnTo>
                  <a:lnTo>
                    <a:pt x="298615" y="595893"/>
                  </a:lnTo>
                  <a:lnTo>
                    <a:pt x="346887" y="591975"/>
                  </a:lnTo>
                  <a:lnTo>
                    <a:pt x="392741" y="580638"/>
                  </a:lnTo>
                  <a:lnTo>
                    <a:pt x="435548" y="562508"/>
                  </a:lnTo>
                  <a:lnTo>
                    <a:pt x="474683" y="538210"/>
                  </a:lnTo>
                  <a:lnTo>
                    <a:pt x="476910" y="536303"/>
                  </a:lnTo>
                  <a:lnTo>
                    <a:pt x="298615" y="536303"/>
                  </a:lnTo>
                  <a:lnTo>
                    <a:pt x="250473" y="531460"/>
                  </a:lnTo>
                  <a:lnTo>
                    <a:pt x="205632" y="517570"/>
                  </a:lnTo>
                  <a:lnTo>
                    <a:pt x="165054" y="495593"/>
                  </a:lnTo>
                  <a:lnTo>
                    <a:pt x="129698" y="466486"/>
                  </a:lnTo>
                  <a:lnTo>
                    <a:pt x="100526" y="431210"/>
                  </a:lnTo>
                  <a:lnTo>
                    <a:pt x="78498" y="390721"/>
                  </a:lnTo>
                  <a:lnTo>
                    <a:pt x="64578" y="345980"/>
                  </a:lnTo>
                  <a:lnTo>
                    <a:pt x="59724" y="297944"/>
                  </a:lnTo>
                  <a:lnTo>
                    <a:pt x="64578" y="249914"/>
                  </a:lnTo>
                  <a:lnTo>
                    <a:pt x="78498" y="205175"/>
                  </a:lnTo>
                  <a:lnTo>
                    <a:pt x="100526" y="164687"/>
                  </a:lnTo>
                  <a:lnTo>
                    <a:pt x="129698" y="129410"/>
                  </a:lnTo>
                  <a:lnTo>
                    <a:pt x="165054" y="100302"/>
                  </a:lnTo>
                  <a:lnTo>
                    <a:pt x="205632" y="78323"/>
                  </a:lnTo>
                  <a:lnTo>
                    <a:pt x="250473" y="64432"/>
                  </a:lnTo>
                  <a:lnTo>
                    <a:pt x="298615" y="59588"/>
                  </a:lnTo>
                  <a:lnTo>
                    <a:pt x="476909" y="59588"/>
                  </a:lnTo>
                  <a:lnTo>
                    <a:pt x="474683" y="57682"/>
                  </a:lnTo>
                  <a:lnTo>
                    <a:pt x="435548" y="33384"/>
                  </a:lnTo>
                  <a:lnTo>
                    <a:pt x="392741" y="15254"/>
                  </a:lnTo>
                  <a:lnTo>
                    <a:pt x="346887" y="3917"/>
                  </a:lnTo>
                  <a:lnTo>
                    <a:pt x="298615" y="0"/>
                  </a:lnTo>
                  <a:close/>
                </a:path>
                <a:path w="597535" h="596264">
                  <a:moveTo>
                    <a:pt x="476909" y="59588"/>
                  </a:moveTo>
                  <a:lnTo>
                    <a:pt x="298615" y="59588"/>
                  </a:lnTo>
                  <a:lnTo>
                    <a:pt x="346761" y="64432"/>
                  </a:lnTo>
                  <a:lnTo>
                    <a:pt x="391605" y="78323"/>
                  </a:lnTo>
                  <a:lnTo>
                    <a:pt x="432186" y="100302"/>
                  </a:lnTo>
                  <a:lnTo>
                    <a:pt x="467542" y="129410"/>
                  </a:lnTo>
                  <a:lnTo>
                    <a:pt x="496713" y="164687"/>
                  </a:lnTo>
                  <a:lnTo>
                    <a:pt x="518739" y="205175"/>
                  </a:lnTo>
                  <a:lnTo>
                    <a:pt x="532660" y="249914"/>
                  </a:lnTo>
                  <a:lnTo>
                    <a:pt x="537513" y="297944"/>
                  </a:lnTo>
                  <a:lnTo>
                    <a:pt x="532660" y="345980"/>
                  </a:lnTo>
                  <a:lnTo>
                    <a:pt x="518739" y="390721"/>
                  </a:lnTo>
                  <a:lnTo>
                    <a:pt x="496713" y="431210"/>
                  </a:lnTo>
                  <a:lnTo>
                    <a:pt x="467542" y="466486"/>
                  </a:lnTo>
                  <a:lnTo>
                    <a:pt x="432186" y="495593"/>
                  </a:lnTo>
                  <a:lnTo>
                    <a:pt x="391605" y="517570"/>
                  </a:lnTo>
                  <a:lnTo>
                    <a:pt x="346761" y="531460"/>
                  </a:lnTo>
                  <a:lnTo>
                    <a:pt x="298615" y="536303"/>
                  </a:lnTo>
                  <a:lnTo>
                    <a:pt x="476910" y="536303"/>
                  </a:lnTo>
                  <a:lnTo>
                    <a:pt x="509517" y="508371"/>
                  </a:lnTo>
                  <a:lnTo>
                    <a:pt x="539424" y="473615"/>
                  </a:lnTo>
                  <a:lnTo>
                    <a:pt x="563777" y="434569"/>
                  </a:lnTo>
                  <a:lnTo>
                    <a:pt x="581948" y="391858"/>
                  </a:lnTo>
                  <a:lnTo>
                    <a:pt x="593311" y="346108"/>
                  </a:lnTo>
                  <a:lnTo>
                    <a:pt x="597238" y="297944"/>
                  </a:lnTo>
                  <a:lnTo>
                    <a:pt x="593311" y="249782"/>
                  </a:lnTo>
                  <a:lnTo>
                    <a:pt x="581948" y="204032"/>
                  </a:lnTo>
                  <a:lnTo>
                    <a:pt x="563777" y="161322"/>
                  </a:lnTo>
                  <a:lnTo>
                    <a:pt x="539424" y="122276"/>
                  </a:lnTo>
                  <a:lnTo>
                    <a:pt x="509517" y="87521"/>
                  </a:lnTo>
                  <a:lnTo>
                    <a:pt x="476909" y="59588"/>
                  </a:lnTo>
                  <a:close/>
                </a:path>
                <a:path w="597535" h="596264">
                  <a:moveTo>
                    <a:pt x="337436" y="223458"/>
                  </a:moveTo>
                  <a:lnTo>
                    <a:pt x="283683" y="223458"/>
                  </a:lnTo>
                  <a:lnTo>
                    <a:pt x="283683" y="435001"/>
                  </a:lnTo>
                  <a:lnTo>
                    <a:pt x="337436" y="435001"/>
                  </a:lnTo>
                  <a:lnTo>
                    <a:pt x="337436" y="223458"/>
                  </a:lnTo>
                  <a:close/>
                </a:path>
                <a:path w="597535" h="596264">
                  <a:moveTo>
                    <a:pt x="337436" y="157910"/>
                  </a:moveTo>
                  <a:lnTo>
                    <a:pt x="331463" y="157910"/>
                  </a:lnTo>
                  <a:lnTo>
                    <a:pt x="217994" y="199623"/>
                  </a:lnTo>
                  <a:lnTo>
                    <a:pt x="217994" y="244314"/>
                  </a:lnTo>
                  <a:lnTo>
                    <a:pt x="283683" y="223458"/>
                  </a:lnTo>
                  <a:lnTo>
                    <a:pt x="337436" y="223458"/>
                  </a:lnTo>
                  <a:lnTo>
                    <a:pt x="337436" y="157910"/>
                  </a:lnTo>
                  <a:close/>
                </a:path>
              </a:pathLst>
            </a:custGeom>
            <a:solidFill>
              <a:srgbClr val="F02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4004" y="1665732"/>
            <a:ext cx="1644650" cy="2065020"/>
          </a:xfrm>
          <a:prstGeom prst="rect">
            <a:avLst/>
          </a:prstGeom>
          <a:ln w="12700">
            <a:solidFill>
              <a:srgbClr val="CE112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45"/>
              </a:spcBef>
            </a:pPr>
            <a:endParaRPr sz="1800">
              <a:latin typeface="Times New Roman"/>
              <a:cs typeface="Times New Roman"/>
            </a:endParaRPr>
          </a:p>
          <a:p>
            <a:pPr marL="412115">
              <a:lnSpc>
                <a:spcPct val="100000"/>
              </a:lnSpc>
            </a:pPr>
            <a:r>
              <a:rPr sz="1800" spc="-70" dirty="0">
                <a:latin typeface="Arial"/>
                <a:cs typeface="Arial"/>
              </a:rPr>
              <a:t>Xác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định</a:t>
            </a:r>
            <a:endParaRPr sz="1800">
              <a:latin typeface="Arial"/>
              <a:cs typeface="Arial"/>
            </a:endParaRPr>
          </a:p>
          <a:p>
            <a:pPr marL="45529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yêu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cầu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80359" y="2636265"/>
            <a:ext cx="9315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Arial"/>
                <a:cs typeface="Arial"/>
              </a:rPr>
              <a:t>Xác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định </a:t>
            </a:r>
            <a:r>
              <a:rPr sz="1800" spc="250" dirty="0">
                <a:latin typeface="Arial"/>
                <a:cs typeface="Arial"/>
              </a:rPr>
              <a:t>từ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khóa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207253" y="1659382"/>
            <a:ext cx="1657350" cy="2077720"/>
            <a:chOff x="5207253" y="1659382"/>
            <a:chExt cx="1657350" cy="2077720"/>
          </a:xfrm>
        </p:grpSpPr>
        <p:sp>
          <p:nvSpPr>
            <p:cNvPr id="14" name="object 14"/>
            <p:cNvSpPr/>
            <p:nvPr/>
          </p:nvSpPr>
          <p:spPr>
            <a:xfrm>
              <a:off x="5213603" y="1665732"/>
              <a:ext cx="1644650" cy="2065020"/>
            </a:xfrm>
            <a:custGeom>
              <a:avLst/>
              <a:gdLst/>
              <a:ahLst/>
              <a:cxnLst/>
              <a:rect l="l" t="t" r="r" b="b"/>
              <a:pathLst>
                <a:path w="1644650" h="2065020">
                  <a:moveTo>
                    <a:pt x="1644396" y="0"/>
                  </a:moveTo>
                  <a:lnTo>
                    <a:pt x="0" y="0"/>
                  </a:lnTo>
                  <a:lnTo>
                    <a:pt x="0" y="2065020"/>
                  </a:lnTo>
                  <a:lnTo>
                    <a:pt x="1644396" y="2065020"/>
                  </a:lnTo>
                  <a:lnTo>
                    <a:pt x="16443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13603" y="1665732"/>
              <a:ext cx="1644650" cy="2065020"/>
            </a:xfrm>
            <a:custGeom>
              <a:avLst/>
              <a:gdLst/>
              <a:ahLst/>
              <a:cxnLst/>
              <a:rect l="l" t="t" r="r" b="b"/>
              <a:pathLst>
                <a:path w="1644650" h="2065020">
                  <a:moveTo>
                    <a:pt x="0" y="2065020"/>
                  </a:moveTo>
                  <a:lnTo>
                    <a:pt x="1644396" y="2065020"/>
                  </a:lnTo>
                  <a:lnTo>
                    <a:pt x="1644396" y="0"/>
                  </a:lnTo>
                  <a:lnTo>
                    <a:pt x="0" y="0"/>
                  </a:lnTo>
                  <a:lnTo>
                    <a:pt x="0" y="2065020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512434" y="2638425"/>
            <a:ext cx="1147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5080" indent="-15113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Chọn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web, </a:t>
            </a:r>
            <a:r>
              <a:rPr sz="1800" dirty="0">
                <a:latin typeface="Arial"/>
                <a:cs typeface="Arial"/>
              </a:rPr>
              <a:t>công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cụ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401814" y="1659382"/>
            <a:ext cx="1657350" cy="2077720"/>
            <a:chOff x="7401814" y="1659382"/>
            <a:chExt cx="1657350" cy="2077720"/>
          </a:xfrm>
        </p:grpSpPr>
        <p:sp>
          <p:nvSpPr>
            <p:cNvPr id="18" name="object 18"/>
            <p:cNvSpPr/>
            <p:nvPr/>
          </p:nvSpPr>
          <p:spPr>
            <a:xfrm>
              <a:off x="7408164" y="1665732"/>
              <a:ext cx="1644650" cy="2065020"/>
            </a:xfrm>
            <a:custGeom>
              <a:avLst/>
              <a:gdLst/>
              <a:ahLst/>
              <a:cxnLst/>
              <a:rect l="l" t="t" r="r" b="b"/>
              <a:pathLst>
                <a:path w="1644650" h="2065020">
                  <a:moveTo>
                    <a:pt x="1644396" y="0"/>
                  </a:moveTo>
                  <a:lnTo>
                    <a:pt x="0" y="0"/>
                  </a:lnTo>
                  <a:lnTo>
                    <a:pt x="0" y="2065020"/>
                  </a:lnTo>
                  <a:lnTo>
                    <a:pt x="1644396" y="2065020"/>
                  </a:lnTo>
                  <a:lnTo>
                    <a:pt x="16443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08164" y="1665732"/>
              <a:ext cx="1644650" cy="2065020"/>
            </a:xfrm>
            <a:custGeom>
              <a:avLst/>
              <a:gdLst/>
              <a:ahLst/>
              <a:cxnLst/>
              <a:rect l="l" t="t" r="r" b="b"/>
              <a:pathLst>
                <a:path w="1644650" h="2065020">
                  <a:moveTo>
                    <a:pt x="0" y="2065020"/>
                  </a:moveTo>
                  <a:lnTo>
                    <a:pt x="1644396" y="2065020"/>
                  </a:lnTo>
                  <a:lnTo>
                    <a:pt x="1644396" y="0"/>
                  </a:lnTo>
                  <a:lnTo>
                    <a:pt x="0" y="0"/>
                  </a:lnTo>
                  <a:lnTo>
                    <a:pt x="0" y="2065020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691373" y="2638425"/>
            <a:ext cx="1079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 marR="5080" indent="-6096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Arial"/>
                <a:cs typeface="Arial"/>
              </a:rPr>
              <a:t>Thực</a:t>
            </a:r>
            <a:r>
              <a:rPr sz="1800" spc="-20" dirty="0">
                <a:latin typeface="Arial"/>
                <a:cs typeface="Arial"/>
              </a:rPr>
              <a:t> hiện </a:t>
            </a:r>
            <a:r>
              <a:rPr sz="1800" spc="80" dirty="0">
                <a:latin typeface="Arial"/>
                <a:cs typeface="Arial"/>
              </a:rPr>
              <a:t>tìm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kiếm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596373" y="1659382"/>
            <a:ext cx="1656080" cy="2077720"/>
            <a:chOff x="9596373" y="1659382"/>
            <a:chExt cx="1656080" cy="2077720"/>
          </a:xfrm>
        </p:grpSpPr>
        <p:sp>
          <p:nvSpPr>
            <p:cNvPr id="22" name="object 22"/>
            <p:cNvSpPr/>
            <p:nvPr/>
          </p:nvSpPr>
          <p:spPr>
            <a:xfrm>
              <a:off x="9602723" y="1665732"/>
              <a:ext cx="1643380" cy="2065020"/>
            </a:xfrm>
            <a:custGeom>
              <a:avLst/>
              <a:gdLst/>
              <a:ahLst/>
              <a:cxnLst/>
              <a:rect l="l" t="t" r="r" b="b"/>
              <a:pathLst>
                <a:path w="1643379" h="2065020">
                  <a:moveTo>
                    <a:pt x="1642872" y="0"/>
                  </a:moveTo>
                  <a:lnTo>
                    <a:pt x="0" y="0"/>
                  </a:lnTo>
                  <a:lnTo>
                    <a:pt x="0" y="2065020"/>
                  </a:lnTo>
                  <a:lnTo>
                    <a:pt x="1642872" y="2065020"/>
                  </a:lnTo>
                  <a:lnTo>
                    <a:pt x="1642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602723" y="1665732"/>
              <a:ext cx="1643380" cy="2065020"/>
            </a:xfrm>
            <a:custGeom>
              <a:avLst/>
              <a:gdLst/>
              <a:ahLst/>
              <a:cxnLst/>
              <a:rect l="l" t="t" r="r" b="b"/>
              <a:pathLst>
                <a:path w="1643379" h="2065020">
                  <a:moveTo>
                    <a:pt x="0" y="2065020"/>
                  </a:moveTo>
                  <a:lnTo>
                    <a:pt x="1642872" y="2065020"/>
                  </a:lnTo>
                  <a:lnTo>
                    <a:pt x="1642872" y="0"/>
                  </a:lnTo>
                  <a:lnTo>
                    <a:pt x="0" y="0"/>
                  </a:lnTo>
                  <a:lnTo>
                    <a:pt x="0" y="2065020"/>
                  </a:lnTo>
                  <a:close/>
                </a:path>
              </a:pathLst>
            </a:custGeom>
            <a:ln w="12699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942321" y="2638425"/>
            <a:ext cx="967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5080" indent="-7493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Đánh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giá </a:t>
            </a:r>
            <a:r>
              <a:rPr sz="1800" dirty="0">
                <a:latin typeface="Arial"/>
                <a:cs typeface="Arial"/>
              </a:rPr>
              <a:t>kết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30" dirty="0">
                <a:latin typeface="Arial"/>
                <a:cs typeface="Arial"/>
              </a:rPr>
              <a:t>quả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604010" y="1815032"/>
            <a:ext cx="9155379" cy="3067736"/>
            <a:chOff x="1604010" y="1815032"/>
            <a:chExt cx="9155379" cy="3067736"/>
          </a:xfrm>
        </p:grpSpPr>
        <p:sp>
          <p:nvSpPr>
            <p:cNvPr id="26" name="object 26"/>
            <p:cNvSpPr/>
            <p:nvPr/>
          </p:nvSpPr>
          <p:spPr>
            <a:xfrm>
              <a:off x="3505149" y="1815032"/>
              <a:ext cx="7254240" cy="671830"/>
            </a:xfrm>
            <a:custGeom>
              <a:avLst/>
              <a:gdLst/>
              <a:ahLst/>
              <a:cxnLst/>
              <a:rect l="l" t="t" r="r" b="b"/>
              <a:pathLst>
                <a:path w="7254240" h="671830">
                  <a:moveTo>
                    <a:pt x="402158" y="393674"/>
                  </a:moveTo>
                  <a:lnTo>
                    <a:pt x="290918" y="393674"/>
                  </a:lnTo>
                  <a:lnTo>
                    <a:pt x="290918" y="390525"/>
                  </a:lnTo>
                  <a:lnTo>
                    <a:pt x="339496" y="344208"/>
                  </a:lnTo>
                  <a:lnTo>
                    <a:pt x="367284" y="316128"/>
                  </a:lnTo>
                  <a:lnTo>
                    <a:pt x="385495" y="292658"/>
                  </a:lnTo>
                  <a:lnTo>
                    <a:pt x="395452" y="271754"/>
                  </a:lnTo>
                  <a:lnTo>
                    <a:pt x="398475" y="251421"/>
                  </a:lnTo>
                  <a:lnTo>
                    <a:pt x="391871" y="221424"/>
                  </a:lnTo>
                  <a:lnTo>
                    <a:pt x="390804" y="220065"/>
                  </a:lnTo>
                  <a:lnTo>
                    <a:pt x="373367" y="197980"/>
                  </a:lnTo>
                  <a:lnTo>
                    <a:pt x="344932" y="182727"/>
                  </a:lnTo>
                  <a:lnTo>
                    <a:pt x="308508" y="177292"/>
                  </a:lnTo>
                  <a:lnTo>
                    <a:pt x="270878" y="183286"/>
                  </a:lnTo>
                  <a:lnTo>
                    <a:pt x="241617" y="200152"/>
                  </a:lnTo>
                  <a:lnTo>
                    <a:pt x="222656" y="226237"/>
                  </a:lnTo>
                  <a:lnTo>
                    <a:pt x="215950" y="259676"/>
                  </a:lnTo>
                  <a:lnTo>
                    <a:pt x="215912" y="260731"/>
                  </a:lnTo>
                  <a:lnTo>
                    <a:pt x="265201" y="260731"/>
                  </a:lnTo>
                  <a:lnTo>
                    <a:pt x="265201" y="259676"/>
                  </a:lnTo>
                  <a:lnTo>
                    <a:pt x="268224" y="243611"/>
                  </a:lnTo>
                  <a:lnTo>
                    <a:pt x="276733" y="231089"/>
                  </a:lnTo>
                  <a:lnTo>
                    <a:pt x="289852" y="222961"/>
                  </a:lnTo>
                  <a:lnTo>
                    <a:pt x="306755" y="220065"/>
                  </a:lnTo>
                  <a:lnTo>
                    <a:pt x="322770" y="222643"/>
                  </a:lnTo>
                  <a:lnTo>
                    <a:pt x="335356" y="229844"/>
                  </a:lnTo>
                  <a:lnTo>
                    <a:pt x="343585" y="240868"/>
                  </a:lnTo>
                  <a:lnTo>
                    <a:pt x="346544" y="254939"/>
                  </a:lnTo>
                  <a:lnTo>
                    <a:pt x="344576" y="267119"/>
                  </a:lnTo>
                  <a:lnTo>
                    <a:pt x="337578" y="280390"/>
                  </a:lnTo>
                  <a:lnTo>
                    <a:pt x="323888" y="297078"/>
                  </a:lnTo>
                  <a:lnTo>
                    <a:pt x="301815" y="319570"/>
                  </a:lnTo>
                  <a:lnTo>
                    <a:pt x="218897" y="400710"/>
                  </a:lnTo>
                  <a:lnTo>
                    <a:pt x="218897" y="437857"/>
                  </a:lnTo>
                  <a:lnTo>
                    <a:pt x="402158" y="437857"/>
                  </a:lnTo>
                  <a:lnTo>
                    <a:pt x="402158" y="393674"/>
                  </a:lnTo>
                  <a:close/>
                </a:path>
                <a:path w="7254240" h="671830">
                  <a:moveTo>
                    <a:pt x="618058" y="309067"/>
                  </a:moveTo>
                  <a:lnTo>
                    <a:pt x="614705" y="263398"/>
                  </a:lnTo>
                  <a:lnTo>
                    <a:pt x="604977" y="219811"/>
                  </a:lnTo>
                  <a:lnTo>
                    <a:pt x="589330" y="178777"/>
                  </a:lnTo>
                  <a:lnTo>
                    <a:pt x="568274" y="140792"/>
                  </a:lnTo>
                  <a:lnTo>
                    <a:pt x="566547" y="138506"/>
                  </a:lnTo>
                  <a:lnTo>
                    <a:pt x="566547" y="309067"/>
                  </a:lnTo>
                  <a:lnTo>
                    <a:pt x="562406" y="355371"/>
                  </a:lnTo>
                  <a:lnTo>
                    <a:pt x="550443" y="398945"/>
                  </a:lnTo>
                  <a:lnTo>
                    <a:pt x="531393" y="439064"/>
                  </a:lnTo>
                  <a:lnTo>
                    <a:pt x="505993" y="475018"/>
                  </a:lnTo>
                  <a:lnTo>
                    <a:pt x="474954" y="506056"/>
                  </a:lnTo>
                  <a:lnTo>
                    <a:pt x="439013" y="531469"/>
                  </a:lnTo>
                  <a:lnTo>
                    <a:pt x="398894" y="550519"/>
                  </a:lnTo>
                  <a:lnTo>
                    <a:pt x="355320" y="562483"/>
                  </a:lnTo>
                  <a:lnTo>
                    <a:pt x="309029" y="566635"/>
                  </a:lnTo>
                  <a:lnTo>
                    <a:pt x="262737" y="562483"/>
                  </a:lnTo>
                  <a:lnTo>
                    <a:pt x="219163" y="550519"/>
                  </a:lnTo>
                  <a:lnTo>
                    <a:pt x="179057" y="531469"/>
                  </a:lnTo>
                  <a:lnTo>
                    <a:pt x="143116" y="506056"/>
                  </a:lnTo>
                  <a:lnTo>
                    <a:pt x="112077" y="475018"/>
                  </a:lnTo>
                  <a:lnTo>
                    <a:pt x="86664" y="439064"/>
                  </a:lnTo>
                  <a:lnTo>
                    <a:pt x="67614" y="398945"/>
                  </a:lnTo>
                  <a:lnTo>
                    <a:pt x="55664" y="355371"/>
                  </a:lnTo>
                  <a:lnTo>
                    <a:pt x="51511" y="309067"/>
                  </a:lnTo>
                  <a:lnTo>
                    <a:pt x="55664" y="262775"/>
                  </a:lnTo>
                  <a:lnTo>
                    <a:pt x="67614" y="219202"/>
                  </a:lnTo>
                  <a:lnTo>
                    <a:pt x="86664" y="179082"/>
                  </a:lnTo>
                  <a:lnTo>
                    <a:pt x="112077" y="143129"/>
                  </a:lnTo>
                  <a:lnTo>
                    <a:pt x="143116" y="112090"/>
                  </a:lnTo>
                  <a:lnTo>
                    <a:pt x="179057" y="86677"/>
                  </a:lnTo>
                  <a:lnTo>
                    <a:pt x="219163" y="67627"/>
                  </a:lnTo>
                  <a:lnTo>
                    <a:pt x="262737" y="55664"/>
                  </a:lnTo>
                  <a:lnTo>
                    <a:pt x="309029" y="51511"/>
                  </a:lnTo>
                  <a:lnTo>
                    <a:pt x="355320" y="55664"/>
                  </a:lnTo>
                  <a:lnTo>
                    <a:pt x="398894" y="67627"/>
                  </a:lnTo>
                  <a:lnTo>
                    <a:pt x="439013" y="86677"/>
                  </a:lnTo>
                  <a:lnTo>
                    <a:pt x="474954" y="112090"/>
                  </a:lnTo>
                  <a:lnTo>
                    <a:pt x="505993" y="143129"/>
                  </a:lnTo>
                  <a:lnTo>
                    <a:pt x="531393" y="179082"/>
                  </a:lnTo>
                  <a:lnTo>
                    <a:pt x="550443" y="219202"/>
                  </a:lnTo>
                  <a:lnTo>
                    <a:pt x="562406" y="262775"/>
                  </a:lnTo>
                  <a:lnTo>
                    <a:pt x="566547" y="309067"/>
                  </a:lnTo>
                  <a:lnTo>
                    <a:pt x="566547" y="138506"/>
                  </a:lnTo>
                  <a:lnTo>
                    <a:pt x="542251" y="106311"/>
                  </a:lnTo>
                  <a:lnTo>
                    <a:pt x="511771" y="75819"/>
                  </a:lnTo>
                  <a:lnTo>
                    <a:pt x="479564" y="51511"/>
                  </a:lnTo>
                  <a:lnTo>
                    <a:pt x="439305" y="28727"/>
                  </a:lnTo>
                  <a:lnTo>
                    <a:pt x="398284" y="13093"/>
                  </a:lnTo>
                  <a:lnTo>
                    <a:pt x="354698" y="3352"/>
                  </a:lnTo>
                  <a:lnTo>
                    <a:pt x="309029" y="0"/>
                  </a:lnTo>
                  <a:lnTo>
                    <a:pt x="263359" y="3352"/>
                  </a:lnTo>
                  <a:lnTo>
                    <a:pt x="219786" y="13093"/>
                  </a:lnTo>
                  <a:lnTo>
                    <a:pt x="178752" y="28727"/>
                  </a:lnTo>
                  <a:lnTo>
                    <a:pt x="140766" y="49796"/>
                  </a:lnTo>
                  <a:lnTo>
                    <a:pt x="106286" y="75819"/>
                  </a:lnTo>
                  <a:lnTo>
                    <a:pt x="75806" y="106311"/>
                  </a:lnTo>
                  <a:lnTo>
                    <a:pt x="49796" y="140792"/>
                  </a:lnTo>
                  <a:lnTo>
                    <a:pt x="28727" y="178777"/>
                  </a:lnTo>
                  <a:lnTo>
                    <a:pt x="13093" y="219811"/>
                  </a:lnTo>
                  <a:lnTo>
                    <a:pt x="3352" y="263398"/>
                  </a:lnTo>
                  <a:lnTo>
                    <a:pt x="0" y="309067"/>
                  </a:lnTo>
                  <a:lnTo>
                    <a:pt x="3352" y="354736"/>
                  </a:lnTo>
                  <a:lnTo>
                    <a:pt x="13093" y="398335"/>
                  </a:lnTo>
                  <a:lnTo>
                    <a:pt x="28727" y="439369"/>
                  </a:lnTo>
                  <a:lnTo>
                    <a:pt x="49796" y="477354"/>
                  </a:lnTo>
                  <a:lnTo>
                    <a:pt x="75806" y="511835"/>
                  </a:lnTo>
                  <a:lnTo>
                    <a:pt x="106286" y="542328"/>
                  </a:lnTo>
                  <a:lnTo>
                    <a:pt x="140766" y="568350"/>
                  </a:lnTo>
                  <a:lnTo>
                    <a:pt x="178752" y="589419"/>
                  </a:lnTo>
                  <a:lnTo>
                    <a:pt x="219786" y="605053"/>
                  </a:lnTo>
                  <a:lnTo>
                    <a:pt x="263359" y="614794"/>
                  </a:lnTo>
                  <a:lnTo>
                    <a:pt x="309029" y="618147"/>
                  </a:lnTo>
                  <a:lnTo>
                    <a:pt x="354698" y="614794"/>
                  </a:lnTo>
                  <a:lnTo>
                    <a:pt x="398284" y="605053"/>
                  </a:lnTo>
                  <a:lnTo>
                    <a:pt x="439305" y="589419"/>
                  </a:lnTo>
                  <a:lnTo>
                    <a:pt x="477291" y="568350"/>
                  </a:lnTo>
                  <a:lnTo>
                    <a:pt x="511771" y="542328"/>
                  </a:lnTo>
                  <a:lnTo>
                    <a:pt x="542251" y="511835"/>
                  </a:lnTo>
                  <a:lnTo>
                    <a:pt x="568274" y="477354"/>
                  </a:lnTo>
                  <a:lnTo>
                    <a:pt x="589330" y="439369"/>
                  </a:lnTo>
                  <a:lnTo>
                    <a:pt x="604977" y="398335"/>
                  </a:lnTo>
                  <a:lnTo>
                    <a:pt x="614705" y="354736"/>
                  </a:lnTo>
                  <a:lnTo>
                    <a:pt x="618058" y="309067"/>
                  </a:lnTo>
                  <a:close/>
                </a:path>
                <a:path w="7254240" h="671830">
                  <a:moveTo>
                    <a:pt x="2641803" y="390220"/>
                  </a:moveTo>
                  <a:lnTo>
                    <a:pt x="2637853" y="367182"/>
                  </a:lnTo>
                  <a:lnTo>
                    <a:pt x="2626537" y="348843"/>
                  </a:lnTo>
                  <a:lnTo>
                    <a:pt x="2608694" y="336042"/>
                  </a:lnTo>
                  <a:lnTo>
                    <a:pt x="2585123" y="329653"/>
                  </a:lnTo>
                  <a:lnTo>
                    <a:pt x="2585123" y="326478"/>
                  </a:lnTo>
                  <a:lnTo>
                    <a:pt x="2604389" y="319074"/>
                  </a:lnTo>
                  <a:lnTo>
                    <a:pt x="2619146" y="306273"/>
                  </a:lnTo>
                  <a:lnTo>
                    <a:pt x="2628595" y="289039"/>
                  </a:lnTo>
                  <a:lnTo>
                    <a:pt x="2631922" y="268376"/>
                  </a:lnTo>
                  <a:lnTo>
                    <a:pt x="2625623" y="242316"/>
                  </a:lnTo>
                  <a:lnTo>
                    <a:pt x="2625255" y="240817"/>
                  </a:lnTo>
                  <a:lnTo>
                    <a:pt x="2606675" y="219151"/>
                  </a:lnTo>
                  <a:lnTo>
                    <a:pt x="2578316" y="204965"/>
                  </a:lnTo>
                  <a:lnTo>
                    <a:pt x="2542349" y="199885"/>
                  </a:lnTo>
                  <a:lnTo>
                    <a:pt x="2504681" y="205371"/>
                  </a:lnTo>
                  <a:lnTo>
                    <a:pt x="2475738" y="221043"/>
                  </a:lnTo>
                  <a:lnTo>
                    <a:pt x="2456865" y="245719"/>
                  </a:lnTo>
                  <a:lnTo>
                    <a:pt x="2449411" y="278244"/>
                  </a:lnTo>
                  <a:lnTo>
                    <a:pt x="2498509" y="278244"/>
                  </a:lnTo>
                  <a:lnTo>
                    <a:pt x="2502255" y="263347"/>
                  </a:lnTo>
                  <a:lnTo>
                    <a:pt x="2510993" y="252031"/>
                  </a:lnTo>
                  <a:lnTo>
                    <a:pt x="2524099" y="244843"/>
                  </a:lnTo>
                  <a:lnTo>
                    <a:pt x="2540939" y="242316"/>
                  </a:lnTo>
                  <a:lnTo>
                    <a:pt x="2557754" y="244678"/>
                  </a:lnTo>
                  <a:lnTo>
                    <a:pt x="2570556" y="251383"/>
                  </a:lnTo>
                  <a:lnTo>
                    <a:pt x="2578722" y="261924"/>
                  </a:lnTo>
                  <a:lnTo>
                    <a:pt x="2581579" y="275755"/>
                  </a:lnTo>
                  <a:lnTo>
                    <a:pt x="2578646" y="289979"/>
                  </a:lnTo>
                  <a:lnTo>
                    <a:pt x="2570391" y="301002"/>
                  </a:lnTo>
                  <a:lnTo>
                    <a:pt x="2557602" y="308114"/>
                  </a:lnTo>
                  <a:lnTo>
                    <a:pt x="2541105" y="310642"/>
                  </a:lnTo>
                  <a:lnTo>
                    <a:pt x="2510117" y="310642"/>
                  </a:lnTo>
                  <a:lnTo>
                    <a:pt x="2510117" y="350253"/>
                  </a:lnTo>
                  <a:lnTo>
                    <a:pt x="2541638" y="350253"/>
                  </a:lnTo>
                  <a:lnTo>
                    <a:pt x="2560853" y="352755"/>
                  </a:lnTo>
                  <a:lnTo>
                    <a:pt x="2575306" y="359905"/>
                  </a:lnTo>
                  <a:lnTo>
                    <a:pt x="2584424" y="371221"/>
                  </a:lnTo>
                  <a:lnTo>
                    <a:pt x="2587587" y="386181"/>
                  </a:lnTo>
                  <a:lnTo>
                    <a:pt x="2584285" y="401040"/>
                  </a:lnTo>
                  <a:lnTo>
                    <a:pt x="2575014" y="412623"/>
                  </a:lnTo>
                  <a:lnTo>
                    <a:pt x="2560777" y="420128"/>
                  </a:lnTo>
                  <a:lnTo>
                    <a:pt x="2542527" y="422808"/>
                  </a:lnTo>
                  <a:lnTo>
                    <a:pt x="2523896" y="420357"/>
                  </a:lnTo>
                  <a:lnTo>
                    <a:pt x="2509393" y="413346"/>
                  </a:lnTo>
                  <a:lnTo>
                    <a:pt x="2499703" y="402310"/>
                  </a:lnTo>
                  <a:lnTo>
                    <a:pt x="2495524" y="387781"/>
                  </a:lnTo>
                  <a:lnTo>
                    <a:pt x="2444648" y="387781"/>
                  </a:lnTo>
                  <a:lnTo>
                    <a:pt x="2452852" y="420357"/>
                  </a:lnTo>
                  <a:lnTo>
                    <a:pt x="2472918" y="445350"/>
                  </a:lnTo>
                  <a:lnTo>
                    <a:pt x="2503195" y="461352"/>
                  </a:lnTo>
                  <a:lnTo>
                    <a:pt x="2541981" y="467004"/>
                  </a:lnTo>
                  <a:lnTo>
                    <a:pt x="2582024" y="461276"/>
                  </a:lnTo>
                  <a:lnTo>
                    <a:pt x="2613609" y="445325"/>
                  </a:lnTo>
                  <a:lnTo>
                    <a:pt x="2632824" y="422808"/>
                  </a:lnTo>
                  <a:lnTo>
                    <a:pt x="2634348" y="421017"/>
                  </a:lnTo>
                  <a:lnTo>
                    <a:pt x="2641803" y="390220"/>
                  </a:lnTo>
                  <a:close/>
                </a:path>
                <a:path w="7254240" h="671830">
                  <a:moveTo>
                    <a:pt x="2852242" y="333451"/>
                  </a:moveTo>
                  <a:lnTo>
                    <a:pt x="2848889" y="287782"/>
                  </a:lnTo>
                  <a:lnTo>
                    <a:pt x="2839161" y="244195"/>
                  </a:lnTo>
                  <a:lnTo>
                    <a:pt x="2823514" y="203161"/>
                  </a:lnTo>
                  <a:lnTo>
                    <a:pt x="2802458" y="165176"/>
                  </a:lnTo>
                  <a:lnTo>
                    <a:pt x="2800731" y="162890"/>
                  </a:lnTo>
                  <a:lnTo>
                    <a:pt x="2800731" y="333451"/>
                  </a:lnTo>
                  <a:lnTo>
                    <a:pt x="2796590" y="379755"/>
                  </a:lnTo>
                  <a:lnTo>
                    <a:pt x="2784627" y="423329"/>
                  </a:lnTo>
                  <a:lnTo>
                    <a:pt x="2765577" y="463448"/>
                  </a:lnTo>
                  <a:lnTo>
                    <a:pt x="2740177" y="499402"/>
                  </a:lnTo>
                  <a:lnTo>
                    <a:pt x="2709138" y="530440"/>
                  </a:lnTo>
                  <a:lnTo>
                    <a:pt x="2673197" y="555853"/>
                  </a:lnTo>
                  <a:lnTo>
                    <a:pt x="2633078" y="574903"/>
                  </a:lnTo>
                  <a:lnTo>
                    <a:pt x="2589504" y="586867"/>
                  </a:lnTo>
                  <a:lnTo>
                    <a:pt x="2543213" y="591019"/>
                  </a:lnTo>
                  <a:lnTo>
                    <a:pt x="2496921" y="586867"/>
                  </a:lnTo>
                  <a:lnTo>
                    <a:pt x="2453348" y="574903"/>
                  </a:lnTo>
                  <a:lnTo>
                    <a:pt x="2413241" y="555853"/>
                  </a:lnTo>
                  <a:lnTo>
                    <a:pt x="2377300" y="530440"/>
                  </a:lnTo>
                  <a:lnTo>
                    <a:pt x="2346261" y="499402"/>
                  </a:lnTo>
                  <a:lnTo>
                    <a:pt x="2320848" y="463448"/>
                  </a:lnTo>
                  <a:lnTo>
                    <a:pt x="2301798" y="423329"/>
                  </a:lnTo>
                  <a:lnTo>
                    <a:pt x="2289848" y="379755"/>
                  </a:lnTo>
                  <a:lnTo>
                    <a:pt x="2285695" y="333451"/>
                  </a:lnTo>
                  <a:lnTo>
                    <a:pt x="2289848" y="287159"/>
                  </a:lnTo>
                  <a:lnTo>
                    <a:pt x="2301798" y="243586"/>
                  </a:lnTo>
                  <a:lnTo>
                    <a:pt x="2320848" y="203466"/>
                  </a:lnTo>
                  <a:lnTo>
                    <a:pt x="2346261" y="167513"/>
                  </a:lnTo>
                  <a:lnTo>
                    <a:pt x="2377300" y="136474"/>
                  </a:lnTo>
                  <a:lnTo>
                    <a:pt x="2413241" y="111061"/>
                  </a:lnTo>
                  <a:lnTo>
                    <a:pt x="2453348" y="92011"/>
                  </a:lnTo>
                  <a:lnTo>
                    <a:pt x="2496921" y="80048"/>
                  </a:lnTo>
                  <a:lnTo>
                    <a:pt x="2543213" y="75895"/>
                  </a:lnTo>
                  <a:lnTo>
                    <a:pt x="2589504" y="80048"/>
                  </a:lnTo>
                  <a:lnTo>
                    <a:pt x="2633078" y="92011"/>
                  </a:lnTo>
                  <a:lnTo>
                    <a:pt x="2673197" y="111061"/>
                  </a:lnTo>
                  <a:lnTo>
                    <a:pt x="2709138" y="136474"/>
                  </a:lnTo>
                  <a:lnTo>
                    <a:pt x="2740177" y="167513"/>
                  </a:lnTo>
                  <a:lnTo>
                    <a:pt x="2765577" y="203466"/>
                  </a:lnTo>
                  <a:lnTo>
                    <a:pt x="2784627" y="243586"/>
                  </a:lnTo>
                  <a:lnTo>
                    <a:pt x="2796590" y="287159"/>
                  </a:lnTo>
                  <a:lnTo>
                    <a:pt x="2800731" y="333451"/>
                  </a:lnTo>
                  <a:lnTo>
                    <a:pt x="2800731" y="162890"/>
                  </a:lnTo>
                  <a:lnTo>
                    <a:pt x="2776436" y="130695"/>
                  </a:lnTo>
                  <a:lnTo>
                    <a:pt x="2745956" y="100203"/>
                  </a:lnTo>
                  <a:lnTo>
                    <a:pt x="2713748" y="75895"/>
                  </a:lnTo>
                  <a:lnTo>
                    <a:pt x="2673489" y="53111"/>
                  </a:lnTo>
                  <a:lnTo>
                    <a:pt x="2632468" y="37477"/>
                  </a:lnTo>
                  <a:lnTo>
                    <a:pt x="2588882" y="27736"/>
                  </a:lnTo>
                  <a:lnTo>
                    <a:pt x="2543213" y="24384"/>
                  </a:lnTo>
                  <a:lnTo>
                    <a:pt x="2497544" y="27736"/>
                  </a:lnTo>
                  <a:lnTo>
                    <a:pt x="2453970" y="37477"/>
                  </a:lnTo>
                  <a:lnTo>
                    <a:pt x="2412936" y="53111"/>
                  </a:lnTo>
                  <a:lnTo>
                    <a:pt x="2374950" y="74180"/>
                  </a:lnTo>
                  <a:lnTo>
                    <a:pt x="2340470" y="100203"/>
                  </a:lnTo>
                  <a:lnTo>
                    <a:pt x="2309990" y="130695"/>
                  </a:lnTo>
                  <a:lnTo>
                    <a:pt x="2283980" y="165176"/>
                  </a:lnTo>
                  <a:lnTo>
                    <a:pt x="2262911" y="203161"/>
                  </a:lnTo>
                  <a:lnTo>
                    <a:pt x="2247277" y="244195"/>
                  </a:lnTo>
                  <a:lnTo>
                    <a:pt x="2237536" y="287782"/>
                  </a:lnTo>
                  <a:lnTo>
                    <a:pt x="2234184" y="333451"/>
                  </a:lnTo>
                  <a:lnTo>
                    <a:pt x="2237536" y="379120"/>
                  </a:lnTo>
                  <a:lnTo>
                    <a:pt x="2247277" y="422719"/>
                  </a:lnTo>
                  <a:lnTo>
                    <a:pt x="2262911" y="463753"/>
                  </a:lnTo>
                  <a:lnTo>
                    <a:pt x="2283980" y="501738"/>
                  </a:lnTo>
                  <a:lnTo>
                    <a:pt x="2309990" y="536219"/>
                  </a:lnTo>
                  <a:lnTo>
                    <a:pt x="2340470" y="566712"/>
                  </a:lnTo>
                  <a:lnTo>
                    <a:pt x="2374950" y="592734"/>
                  </a:lnTo>
                  <a:lnTo>
                    <a:pt x="2412936" y="613803"/>
                  </a:lnTo>
                  <a:lnTo>
                    <a:pt x="2453970" y="629437"/>
                  </a:lnTo>
                  <a:lnTo>
                    <a:pt x="2497544" y="639178"/>
                  </a:lnTo>
                  <a:lnTo>
                    <a:pt x="2543213" y="642531"/>
                  </a:lnTo>
                  <a:lnTo>
                    <a:pt x="2588882" y="639178"/>
                  </a:lnTo>
                  <a:lnTo>
                    <a:pt x="2632468" y="629437"/>
                  </a:lnTo>
                  <a:lnTo>
                    <a:pt x="2673489" y="613803"/>
                  </a:lnTo>
                  <a:lnTo>
                    <a:pt x="2711475" y="592734"/>
                  </a:lnTo>
                  <a:lnTo>
                    <a:pt x="2745956" y="566712"/>
                  </a:lnTo>
                  <a:lnTo>
                    <a:pt x="2776436" y="536219"/>
                  </a:lnTo>
                  <a:lnTo>
                    <a:pt x="2802458" y="501738"/>
                  </a:lnTo>
                  <a:lnTo>
                    <a:pt x="2823514" y="463753"/>
                  </a:lnTo>
                  <a:lnTo>
                    <a:pt x="2839161" y="422719"/>
                  </a:lnTo>
                  <a:lnTo>
                    <a:pt x="2848889" y="379120"/>
                  </a:lnTo>
                  <a:lnTo>
                    <a:pt x="2852242" y="333451"/>
                  </a:lnTo>
                  <a:close/>
                </a:path>
                <a:path w="7254240" h="671830">
                  <a:moveTo>
                    <a:pt x="4860849" y="392353"/>
                  </a:moveTo>
                  <a:lnTo>
                    <a:pt x="4827143" y="392353"/>
                  </a:lnTo>
                  <a:lnTo>
                    <a:pt x="4827143" y="266458"/>
                  </a:lnTo>
                  <a:lnTo>
                    <a:pt x="4827143" y="224510"/>
                  </a:lnTo>
                  <a:lnTo>
                    <a:pt x="4776927" y="224510"/>
                  </a:lnTo>
                  <a:lnTo>
                    <a:pt x="4776927" y="266458"/>
                  </a:lnTo>
                  <a:lnTo>
                    <a:pt x="4776927" y="393941"/>
                  </a:lnTo>
                  <a:lnTo>
                    <a:pt x="4698035" y="393941"/>
                  </a:lnTo>
                  <a:lnTo>
                    <a:pt x="4698035" y="391083"/>
                  </a:lnTo>
                  <a:lnTo>
                    <a:pt x="4719028" y="354037"/>
                  </a:lnTo>
                  <a:lnTo>
                    <a:pt x="4738268" y="321945"/>
                  </a:lnTo>
                  <a:lnTo>
                    <a:pt x="4756404" y="293255"/>
                  </a:lnTo>
                  <a:lnTo>
                    <a:pt x="4774082" y="266458"/>
                  </a:lnTo>
                  <a:lnTo>
                    <a:pt x="4776927" y="266458"/>
                  </a:lnTo>
                  <a:lnTo>
                    <a:pt x="4776927" y="224510"/>
                  </a:lnTo>
                  <a:lnTo>
                    <a:pt x="4751590" y="224510"/>
                  </a:lnTo>
                  <a:lnTo>
                    <a:pt x="4719879" y="272834"/>
                  </a:lnTo>
                  <a:lnTo>
                    <a:pt x="4692370" y="316103"/>
                  </a:lnTo>
                  <a:lnTo>
                    <a:pt x="4668990" y="354825"/>
                  </a:lnTo>
                  <a:lnTo>
                    <a:pt x="4649622" y="389496"/>
                  </a:lnTo>
                  <a:lnTo>
                    <a:pt x="4649622" y="437146"/>
                  </a:lnTo>
                  <a:lnTo>
                    <a:pt x="4775670" y="437146"/>
                  </a:lnTo>
                  <a:lnTo>
                    <a:pt x="4775670" y="482142"/>
                  </a:lnTo>
                  <a:lnTo>
                    <a:pt x="4827143" y="482142"/>
                  </a:lnTo>
                  <a:lnTo>
                    <a:pt x="4827143" y="437146"/>
                  </a:lnTo>
                  <a:lnTo>
                    <a:pt x="4860849" y="437146"/>
                  </a:lnTo>
                  <a:lnTo>
                    <a:pt x="4860849" y="393941"/>
                  </a:lnTo>
                  <a:lnTo>
                    <a:pt x="4860849" y="392353"/>
                  </a:lnTo>
                  <a:close/>
                </a:path>
                <a:path w="7254240" h="671830">
                  <a:moveTo>
                    <a:pt x="5081714" y="353326"/>
                  </a:moveTo>
                  <a:lnTo>
                    <a:pt x="5078311" y="307009"/>
                  </a:lnTo>
                  <a:lnTo>
                    <a:pt x="5068443" y="262801"/>
                  </a:lnTo>
                  <a:lnTo>
                    <a:pt x="5052580" y="221195"/>
                  </a:lnTo>
                  <a:lnTo>
                    <a:pt x="5031219" y="182664"/>
                  </a:lnTo>
                  <a:lnTo>
                    <a:pt x="5029479" y="180365"/>
                  </a:lnTo>
                  <a:lnTo>
                    <a:pt x="5029479" y="353326"/>
                  </a:lnTo>
                  <a:lnTo>
                    <a:pt x="5025275" y="400278"/>
                  </a:lnTo>
                  <a:lnTo>
                    <a:pt x="5013134" y="444474"/>
                  </a:lnTo>
                  <a:lnTo>
                    <a:pt x="4993818" y="485165"/>
                  </a:lnTo>
                  <a:lnTo>
                    <a:pt x="4968062" y="521614"/>
                  </a:lnTo>
                  <a:lnTo>
                    <a:pt x="4936579" y="553097"/>
                  </a:lnTo>
                  <a:lnTo>
                    <a:pt x="4900130" y="578866"/>
                  </a:lnTo>
                  <a:lnTo>
                    <a:pt x="4859439" y="598195"/>
                  </a:lnTo>
                  <a:lnTo>
                    <a:pt x="4815256" y="610323"/>
                  </a:lnTo>
                  <a:lnTo>
                    <a:pt x="4768304" y="614527"/>
                  </a:lnTo>
                  <a:lnTo>
                    <a:pt x="4721364" y="610323"/>
                  </a:lnTo>
                  <a:lnTo>
                    <a:pt x="4677181" y="598195"/>
                  </a:lnTo>
                  <a:lnTo>
                    <a:pt x="4636490" y="578866"/>
                  </a:lnTo>
                  <a:lnTo>
                    <a:pt x="4600041" y="553097"/>
                  </a:lnTo>
                  <a:lnTo>
                    <a:pt x="4568571" y="521614"/>
                  </a:lnTo>
                  <a:lnTo>
                    <a:pt x="4542802" y="485165"/>
                  </a:lnTo>
                  <a:lnTo>
                    <a:pt x="4523486" y="444474"/>
                  </a:lnTo>
                  <a:lnTo>
                    <a:pt x="4511357" y="400278"/>
                  </a:lnTo>
                  <a:lnTo>
                    <a:pt x="4507154" y="353326"/>
                  </a:lnTo>
                  <a:lnTo>
                    <a:pt x="4511357" y="306374"/>
                  </a:lnTo>
                  <a:lnTo>
                    <a:pt x="4523486" y="262191"/>
                  </a:lnTo>
                  <a:lnTo>
                    <a:pt x="4542802" y="221500"/>
                  </a:lnTo>
                  <a:lnTo>
                    <a:pt x="4568571" y="185039"/>
                  </a:lnTo>
                  <a:lnTo>
                    <a:pt x="4600041" y="153555"/>
                  </a:lnTo>
                  <a:lnTo>
                    <a:pt x="4636490" y="127787"/>
                  </a:lnTo>
                  <a:lnTo>
                    <a:pt x="4677181" y="108470"/>
                  </a:lnTo>
                  <a:lnTo>
                    <a:pt x="4721364" y="96329"/>
                  </a:lnTo>
                  <a:lnTo>
                    <a:pt x="4768304" y="92125"/>
                  </a:lnTo>
                  <a:lnTo>
                    <a:pt x="4815256" y="96329"/>
                  </a:lnTo>
                  <a:lnTo>
                    <a:pt x="4859439" y="108470"/>
                  </a:lnTo>
                  <a:lnTo>
                    <a:pt x="4900130" y="127787"/>
                  </a:lnTo>
                  <a:lnTo>
                    <a:pt x="4936579" y="153555"/>
                  </a:lnTo>
                  <a:lnTo>
                    <a:pt x="4968062" y="185039"/>
                  </a:lnTo>
                  <a:lnTo>
                    <a:pt x="4993818" y="221500"/>
                  </a:lnTo>
                  <a:lnTo>
                    <a:pt x="5013134" y="262191"/>
                  </a:lnTo>
                  <a:lnTo>
                    <a:pt x="5025275" y="306374"/>
                  </a:lnTo>
                  <a:lnTo>
                    <a:pt x="5029479" y="353326"/>
                  </a:lnTo>
                  <a:lnTo>
                    <a:pt x="5029479" y="180365"/>
                  </a:lnTo>
                  <a:lnTo>
                    <a:pt x="5004841" y="147688"/>
                  </a:lnTo>
                  <a:lnTo>
                    <a:pt x="4973929" y="116776"/>
                  </a:lnTo>
                  <a:lnTo>
                    <a:pt x="4941265" y="92125"/>
                  </a:lnTo>
                  <a:lnTo>
                    <a:pt x="4938966" y="90385"/>
                  </a:lnTo>
                  <a:lnTo>
                    <a:pt x="4900434" y="69024"/>
                  </a:lnTo>
                  <a:lnTo>
                    <a:pt x="4858829" y="53162"/>
                  </a:lnTo>
                  <a:lnTo>
                    <a:pt x="4814621" y="43281"/>
                  </a:lnTo>
                  <a:lnTo>
                    <a:pt x="4768304" y="39878"/>
                  </a:lnTo>
                  <a:lnTo>
                    <a:pt x="4721999" y="43281"/>
                  </a:lnTo>
                  <a:lnTo>
                    <a:pt x="4677803" y="53162"/>
                  </a:lnTo>
                  <a:lnTo>
                    <a:pt x="4636198" y="69024"/>
                  </a:lnTo>
                  <a:lnTo>
                    <a:pt x="4597666" y="90385"/>
                  </a:lnTo>
                  <a:lnTo>
                    <a:pt x="4562703" y="116776"/>
                  </a:lnTo>
                  <a:lnTo>
                    <a:pt x="4531792" y="147688"/>
                  </a:lnTo>
                  <a:lnTo>
                    <a:pt x="4505414" y="182664"/>
                  </a:lnTo>
                  <a:lnTo>
                    <a:pt x="4484040" y="221195"/>
                  </a:lnTo>
                  <a:lnTo>
                    <a:pt x="4468190" y="262801"/>
                  </a:lnTo>
                  <a:lnTo>
                    <a:pt x="4458309" y="307009"/>
                  </a:lnTo>
                  <a:lnTo>
                    <a:pt x="4454918" y="353326"/>
                  </a:lnTo>
                  <a:lnTo>
                    <a:pt x="4458309" y="399643"/>
                  </a:lnTo>
                  <a:lnTo>
                    <a:pt x="4468190" y="443852"/>
                  </a:lnTo>
                  <a:lnTo>
                    <a:pt x="4484040" y="485457"/>
                  </a:lnTo>
                  <a:lnTo>
                    <a:pt x="4505414" y="524002"/>
                  </a:lnTo>
                  <a:lnTo>
                    <a:pt x="4531792" y="558965"/>
                  </a:lnTo>
                  <a:lnTo>
                    <a:pt x="4562703" y="589889"/>
                  </a:lnTo>
                  <a:lnTo>
                    <a:pt x="4597666" y="616267"/>
                  </a:lnTo>
                  <a:lnTo>
                    <a:pt x="4636198" y="637641"/>
                  </a:lnTo>
                  <a:lnTo>
                    <a:pt x="4677803" y="653503"/>
                  </a:lnTo>
                  <a:lnTo>
                    <a:pt x="4721999" y="663371"/>
                  </a:lnTo>
                  <a:lnTo>
                    <a:pt x="4768304" y="666775"/>
                  </a:lnTo>
                  <a:lnTo>
                    <a:pt x="4814621" y="663371"/>
                  </a:lnTo>
                  <a:lnTo>
                    <a:pt x="4858829" y="653503"/>
                  </a:lnTo>
                  <a:lnTo>
                    <a:pt x="4900434" y="637641"/>
                  </a:lnTo>
                  <a:lnTo>
                    <a:pt x="4938966" y="616267"/>
                  </a:lnTo>
                  <a:lnTo>
                    <a:pt x="4941265" y="614527"/>
                  </a:lnTo>
                  <a:lnTo>
                    <a:pt x="4973929" y="589889"/>
                  </a:lnTo>
                  <a:lnTo>
                    <a:pt x="5004841" y="558965"/>
                  </a:lnTo>
                  <a:lnTo>
                    <a:pt x="5031219" y="524002"/>
                  </a:lnTo>
                  <a:lnTo>
                    <a:pt x="5052580" y="485457"/>
                  </a:lnTo>
                  <a:lnTo>
                    <a:pt x="5068443" y="443852"/>
                  </a:lnTo>
                  <a:lnTo>
                    <a:pt x="5078311" y="399643"/>
                  </a:lnTo>
                  <a:lnTo>
                    <a:pt x="5081714" y="353326"/>
                  </a:lnTo>
                  <a:close/>
                </a:path>
                <a:path w="7254240" h="671830">
                  <a:moveTo>
                    <a:pt x="7063524" y="397649"/>
                  </a:moveTo>
                  <a:lnTo>
                    <a:pt x="7057847" y="357670"/>
                  </a:lnTo>
                  <a:lnTo>
                    <a:pt x="7041451" y="322516"/>
                  </a:lnTo>
                  <a:lnTo>
                    <a:pt x="7006590" y="287197"/>
                  </a:lnTo>
                  <a:lnTo>
                    <a:pt x="6960349" y="267614"/>
                  </a:lnTo>
                  <a:lnTo>
                    <a:pt x="6934301" y="265099"/>
                  </a:lnTo>
                  <a:lnTo>
                    <a:pt x="6917106" y="266433"/>
                  </a:lnTo>
                  <a:lnTo>
                    <a:pt x="6899135" y="270421"/>
                  </a:lnTo>
                  <a:lnTo>
                    <a:pt x="6880390" y="277075"/>
                  </a:lnTo>
                  <a:lnTo>
                    <a:pt x="6860870" y="286397"/>
                  </a:lnTo>
                  <a:lnTo>
                    <a:pt x="6876847" y="195592"/>
                  </a:lnTo>
                  <a:lnTo>
                    <a:pt x="7009993" y="195592"/>
                  </a:lnTo>
                  <a:lnTo>
                    <a:pt x="7046036" y="181787"/>
                  </a:lnTo>
                  <a:lnTo>
                    <a:pt x="7052030" y="163080"/>
                  </a:lnTo>
                  <a:lnTo>
                    <a:pt x="7049300" y="148501"/>
                  </a:lnTo>
                  <a:lnTo>
                    <a:pt x="7041108" y="138074"/>
                  </a:lnTo>
                  <a:lnTo>
                    <a:pt x="7027443" y="131826"/>
                  </a:lnTo>
                  <a:lnTo>
                    <a:pt x="7008304" y="129730"/>
                  </a:lnTo>
                  <a:lnTo>
                    <a:pt x="6860311" y="129730"/>
                  </a:lnTo>
                  <a:lnTo>
                    <a:pt x="6820649" y="146951"/>
                  </a:lnTo>
                  <a:lnTo>
                    <a:pt x="6787439" y="309943"/>
                  </a:lnTo>
                  <a:lnTo>
                    <a:pt x="6784353" y="328053"/>
                  </a:lnTo>
                  <a:lnTo>
                    <a:pt x="6784353" y="337400"/>
                  </a:lnTo>
                  <a:lnTo>
                    <a:pt x="6819392" y="361492"/>
                  </a:lnTo>
                  <a:lnTo>
                    <a:pt x="6826123" y="360578"/>
                  </a:lnTo>
                  <a:lnTo>
                    <a:pt x="6833717" y="357822"/>
                  </a:lnTo>
                  <a:lnTo>
                    <a:pt x="6842176" y="353225"/>
                  </a:lnTo>
                  <a:lnTo>
                    <a:pt x="6851485" y="346786"/>
                  </a:lnTo>
                  <a:lnTo>
                    <a:pt x="6860654" y="339979"/>
                  </a:lnTo>
                  <a:lnTo>
                    <a:pt x="6868693" y="334276"/>
                  </a:lnTo>
                  <a:lnTo>
                    <a:pt x="6904622" y="320675"/>
                  </a:lnTo>
                  <a:lnTo>
                    <a:pt x="6915810" y="320306"/>
                  </a:lnTo>
                  <a:lnTo>
                    <a:pt x="6925399" y="320890"/>
                  </a:lnTo>
                  <a:lnTo>
                    <a:pt x="6965772" y="341503"/>
                  </a:lnTo>
                  <a:lnTo>
                    <a:pt x="6984060" y="379158"/>
                  </a:lnTo>
                  <a:lnTo>
                    <a:pt x="6986448" y="404101"/>
                  </a:lnTo>
                  <a:lnTo>
                    <a:pt x="6985889" y="416242"/>
                  </a:lnTo>
                  <a:lnTo>
                    <a:pt x="6972732" y="457949"/>
                  </a:lnTo>
                  <a:lnTo>
                    <a:pt x="6944068" y="484390"/>
                  </a:lnTo>
                  <a:lnTo>
                    <a:pt x="6914693" y="490702"/>
                  </a:lnTo>
                  <a:lnTo>
                    <a:pt x="6903199" y="489826"/>
                  </a:lnTo>
                  <a:lnTo>
                    <a:pt x="6863042" y="469201"/>
                  </a:lnTo>
                  <a:lnTo>
                    <a:pt x="6841820" y="438010"/>
                  </a:lnTo>
                  <a:lnTo>
                    <a:pt x="6835318" y="426110"/>
                  </a:lnTo>
                  <a:lnTo>
                    <a:pt x="6827304" y="417626"/>
                  </a:lnTo>
                  <a:lnTo>
                    <a:pt x="6817792" y="412521"/>
                  </a:lnTo>
                  <a:lnTo>
                    <a:pt x="6806781" y="410832"/>
                  </a:lnTo>
                  <a:lnTo>
                    <a:pt x="6797624" y="410832"/>
                  </a:lnTo>
                  <a:lnTo>
                    <a:pt x="6790004" y="414096"/>
                  </a:lnTo>
                  <a:lnTo>
                    <a:pt x="6777863" y="427177"/>
                  </a:lnTo>
                  <a:lnTo>
                    <a:pt x="6774828" y="434086"/>
                  </a:lnTo>
                  <a:lnTo>
                    <a:pt x="6774828" y="441375"/>
                  </a:lnTo>
                  <a:lnTo>
                    <a:pt x="6787858" y="483273"/>
                  </a:lnTo>
                  <a:lnTo>
                    <a:pt x="6817652" y="516140"/>
                  </a:lnTo>
                  <a:lnTo>
                    <a:pt x="6868122" y="539597"/>
                  </a:lnTo>
                  <a:lnTo>
                    <a:pt x="6913575" y="544220"/>
                  </a:lnTo>
                  <a:lnTo>
                    <a:pt x="6935330" y="543001"/>
                  </a:lnTo>
                  <a:lnTo>
                    <a:pt x="6974929" y="533184"/>
                  </a:lnTo>
                  <a:lnTo>
                    <a:pt x="7008914" y="513943"/>
                  </a:lnTo>
                  <a:lnTo>
                    <a:pt x="7045312" y="471639"/>
                  </a:lnTo>
                  <a:lnTo>
                    <a:pt x="7062394" y="417512"/>
                  </a:lnTo>
                  <a:lnTo>
                    <a:pt x="7063524" y="397649"/>
                  </a:lnTo>
                  <a:close/>
                </a:path>
                <a:path w="7254240" h="671830">
                  <a:moveTo>
                    <a:pt x="7254037" y="336981"/>
                  </a:moveTo>
                  <a:lnTo>
                    <a:pt x="7250404" y="287502"/>
                  </a:lnTo>
                  <a:lnTo>
                    <a:pt x="7239851" y="240284"/>
                  </a:lnTo>
                  <a:lnTo>
                    <a:pt x="7222909" y="195834"/>
                  </a:lnTo>
                  <a:lnTo>
                    <a:pt x="7215759" y="182943"/>
                  </a:lnTo>
                  <a:lnTo>
                    <a:pt x="7215759" y="336981"/>
                  </a:lnTo>
                  <a:lnTo>
                    <a:pt x="7212101" y="383832"/>
                  </a:lnTo>
                  <a:lnTo>
                    <a:pt x="7201319" y="428879"/>
                  </a:lnTo>
                  <a:lnTo>
                    <a:pt x="7183666" y="471474"/>
                  </a:lnTo>
                  <a:lnTo>
                    <a:pt x="7159434" y="510959"/>
                  </a:lnTo>
                  <a:lnTo>
                    <a:pt x="7128891" y="546671"/>
                  </a:lnTo>
                  <a:lnTo>
                    <a:pt x="7093178" y="577202"/>
                  </a:lnTo>
                  <a:lnTo>
                    <a:pt x="7053694" y="601433"/>
                  </a:lnTo>
                  <a:lnTo>
                    <a:pt x="7011086" y="619074"/>
                  </a:lnTo>
                  <a:lnTo>
                    <a:pt x="6966026" y="629869"/>
                  </a:lnTo>
                  <a:lnTo>
                    <a:pt x="6919176" y="633526"/>
                  </a:lnTo>
                  <a:lnTo>
                    <a:pt x="6872325" y="629869"/>
                  </a:lnTo>
                  <a:lnTo>
                    <a:pt x="6827266" y="619074"/>
                  </a:lnTo>
                  <a:lnTo>
                    <a:pt x="6784657" y="601433"/>
                  </a:lnTo>
                  <a:lnTo>
                    <a:pt x="6745173" y="577202"/>
                  </a:lnTo>
                  <a:lnTo>
                    <a:pt x="6709461" y="546671"/>
                  </a:lnTo>
                  <a:lnTo>
                    <a:pt x="6678917" y="510959"/>
                  </a:lnTo>
                  <a:lnTo>
                    <a:pt x="6654673" y="471474"/>
                  </a:lnTo>
                  <a:lnTo>
                    <a:pt x="6637033" y="428879"/>
                  </a:lnTo>
                  <a:lnTo>
                    <a:pt x="6626250" y="383832"/>
                  </a:lnTo>
                  <a:lnTo>
                    <a:pt x="6622593" y="336981"/>
                  </a:lnTo>
                  <a:lnTo>
                    <a:pt x="6626250" y="290131"/>
                  </a:lnTo>
                  <a:lnTo>
                    <a:pt x="6637033" y="245084"/>
                  </a:lnTo>
                  <a:lnTo>
                    <a:pt x="6654673" y="202488"/>
                  </a:lnTo>
                  <a:lnTo>
                    <a:pt x="6678917" y="163004"/>
                  </a:lnTo>
                  <a:lnTo>
                    <a:pt x="6709461" y="127292"/>
                  </a:lnTo>
                  <a:lnTo>
                    <a:pt x="6745173" y="96748"/>
                  </a:lnTo>
                  <a:lnTo>
                    <a:pt x="6784657" y="72529"/>
                  </a:lnTo>
                  <a:lnTo>
                    <a:pt x="6827266" y="54889"/>
                  </a:lnTo>
                  <a:lnTo>
                    <a:pt x="6872325" y="44094"/>
                  </a:lnTo>
                  <a:lnTo>
                    <a:pt x="6919176" y="40436"/>
                  </a:lnTo>
                  <a:lnTo>
                    <a:pt x="6966026" y="44094"/>
                  </a:lnTo>
                  <a:lnTo>
                    <a:pt x="7011086" y="54889"/>
                  </a:lnTo>
                  <a:lnTo>
                    <a:pt x="7053694" y="72529"/>
                  </a:lnTo>
                  <a:lnTo>
                    <a:pt x="7093178" y="96748"/>
                  </a:lnTo>
                  <a:lnTo>
                    <a:pt x="7128891" y="127292"/>
                  </a:lnTo>
                  <a:lnTo>
                    <a:pt x="7159434" y="163004"/>
                  </a:lnTo>
                  <a:lnTo>
                    <a:pt x="7183666" y="202488"/>
                  </a:lnTo>
                  <a:lnTo>
                    <a:pt x="7201319" y="245084"/>
                  </a:lnTo>
                  <a:lnTo>
                    <a:pt x="7212101" y="290131"/>
                  </a:lnTo>
                  <a:lnTo>
                    <a:pt x="7215759" y="336981"/>
                  </a:lnTo>
                  <a:lnTo>
                    <a:pt x="7215759" y="182943"/>
                  </a:lnTo>
                  <a:lnTo>
                    <a:pt x="7171906" y="117322"/>
                  </a:lnTo>
                  <a:lnTo>
                    <a:pt x="7138873" y="84302"/>
                  </a:lnTo>
                  <a:lnTo>
                    <a:pt x="7101510" y="56108"/>
                  </a:lnTo>
                  <a:lnTo>
                    <a:pt x="7060349" y="33299"/>
                  </a:lnTo>
                  <a:lnTo>
                    <a:pt x="7015886" y="16357"/>
                  </a:lnTo>
                  <a:lnTo>
                    <a:pt x="6968655" y="5803"/>
                  </a:lnTo>
                  <a:lnTo>
                    <a:pt x="6919176" y="2171"/>
                  </a:lnTo>
                  <a:lnTo>
                    <a:pt x="6869697" y="5803"/>
                  </a:lnTo>
                  <a:lnTo>
                    <a:pt x="6822465" y="16357"/>
                  </a:lnTo>
                  <a:lnTo>
                    <a:pt x="6778003" y="33299"/>
                  </a:lnTo>
                  <a:lnTo>
                    <a:pt x="6736842" y="56108"/>
                  </a:lnTo>
                  <a:lnTo>
                    <a:pt x="6699478" y="84302"/>
                  </a:lnTo>
                  <a:lnTo>
                    <a:pt x="6666446" y="117322"/>
                  </a:lnTo>
                  <a:lnTo>
                    <a:pt x="6638264" y="154673"/>
                  </a:lnTo>
                  <a:lnTo>
                    <a:pt x="6615443" y="195834"/>
                  </a:lnTo>
                  <a:lnTo>
                    <a:pt x="6598501" y="240284"/>
                  </a:lnTo>
                  <a:lnTo>
                    <a:pt x="6587947" y="287502"/>
                  </a:lnTo>
                  <a:lnTo>
                    <a:pt x="6584315" y="336981"/>
                  </a:lnTo>
                  <a:lnTo>
                    <a:pt x="6587947" y="386461"/>
                  </a:lnTo>
                  <a:lnTo>
                    <a:pt x="6598501" y="433679"/>
                  </a:lnTo>
                  <a:lnTo>
                    <a:pt x="6615443" y="478129"/>
                  </a:lnTo>
                  <a:lnTo>
                    <a:pt x="6638264" y="519290"/>
                  </a:lnTo>
                  <a:lnTo>
                    <a:pt x="6666446" y="556641"/>
                  </a:lnTo>
                  <a:lnTo>
                    <a:pt x="6699478" y="589661"/>
                  </a:lnTo>
                  <a:lnTo>
                    <a:pt x="6736842" y="617842"/>
                  </a:lnTo>
                  <a:lnTo>
                    <a:pt x="6778003" y="640664"/>
                  </a:lnTo>
                  <a:lnTo>
                    <a:pt x="6822465" y="657606"/>
                  </a:lnTo>
                  <a:lnTo>
                    <a:pt x="6869697" y="668159"/>
                  </a:lnTo>
                  <a:lnTo>
                    <a:pt x="6919176" y="671779"/>
                  </a:lnTo>
                  <a:lnTo>
                    <a:pt x="6968655" y="668159"/>
                  </a:lnTo>
                  <a:lnTo>
                    <a:pt x="7015886" y="657606"/>
                  </a:lnTo>
                  <a:lnTo>
                    <a:pt x="7060349" y="640664"/>
                  </a:lnTo>
                  <a:lnTo>
                    <a:pt x="7101510" y="617842"/>
                  </a:lnTo>
                  <a:lnTo>
                    <a:pt x="7138873" y="589661"/>
                  </a:lnTo>
                  <a:lnTo>
                    <a:pt x="7171906" y="556641"/>
                  </a:lnTo>
                  <a:lnTo>
                    <a:pt x="7200087" y="519290"/>
                  </a:lnTo>
                  <a:lnTo>
                    <a:pt x="7222909" y="478129"/>
                  </a:lnTo>
                  <a:lnTo>
                    <a:pt x="7239851" y="433679"/>
                  </a:lnTo>
                  <a:lnTo>
                    <a:pt x="7250404" y="386461"/>
                  </a:lnTo>
                  <a:lnTo>
                    <a:pt x="7254037" y="336981"/>
                  </a:lnTo>
                  <a:close/>
                </a:path>
              </a:pathLst>
            </a:custGeom>
            <a:solidFill>
              <a:srgbClr val="F02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72271" y="2448636"/>
              <a:ext cx="7215505" cy="493395"/>
            </a:xfrm>
            <a:custGeom>
              <a:avLst/>
              <a:gdLst/>
              <a:ahLst/>
              <a:cxnLst/>
              <a:rect l="l" t="t" r="r" b="b"/>
              <a:pathLst>
                <a:path w="7215505" h="493394">
                  <a:moveTo>
                    <a:pt x="587971" y="288239"/>
                  </a:moveTo>
                  <a:lnTo>
                    <a:pt x="579018" y="280136"/>
                  </a:lnTo>
                  <a:lnTo>
                    <a:pt x="184924" y="69596"/>
                  </a:lnTo>
                  <a:lnTo>
                    <a:pt x="176377" y="72364"/>
                  </a:lnTo>
                  <a:lnTo>
                    <a:pt x="170853" y="83172"/>
                  </a:lnTo>
                  <a:lnTo>
                    <a:pt x="170738" y="87680"/>
                  </a:lnTo>
                  <a:lnTo>
                    <a:pt x="234213" y="232333"/>
                  </a:lnTo>
                  <a:lnTo>
                    <a:pt x="2743" y="226225"/>
                  </a:lnTo>
                  <a:lnTo>
                    <a:pt x="0" y="328358"/>
                  </a:lnTo>
                  <a:lnTo>
                    <a:pt x="231635" y="334429"/>
                  </a:lnTo>
                  <a:lnTo>
                    <a:pt x="159042" y="478497"/>
                  </a:lnTo>
                  <a:lnTo>
                    <a:pt x="161734" y="487083"/>
                  </a:lnTo>
                  <a:lnTo>
                    <a:pt x="172580" y="492721"/>
                  </a:lnTo>
                  <a:lnTo>
                    <a:pt x="177177" y="492848"/>
                  </a:lnTo>
                  <a:lnTo>
                    <a:pt x="581240" y="303745"/>
                  </a:lnTo>
                  <a:lnTo>
                    <a:pt x="587921" y="297167"/>
                  </a:lnTo>
                  <a:lnTo>
                    <a:pt x="587971" y="288239"/>
                  </a:lnTo>
                  <a:close/>
                </a:path>
                <a:path w="7215505" h="493394">
                  <a:moveTo>
                    <a:pt x="2797010" y="253441"/>
                  </a:moveTo>
                  <a:lnTo>
                    <a:pt x="2788056" y="245338"/>
                  </a:lnTo>
                  <a:lnTo>
                    <a:pt x="2393962" y="34798"/>
                  </a:lnTo>
                  <a:lnTo>
                    <a:pt x="2385415" y="37566"/>
                  </a:lnTo>
                  <a:lnTo>
                    <a:pt x="2379891" y="48374"/>
                  </a:lnTo>
                  <a:lnTo>
                    <a:pt x="2379776" y="52882"/>
                  </a:lnTo>
                  <a:lnTo>
                    <a:pt x="2443251" y="197535"/>
                  </a:lnTo>
                  <a:lnTo>
                    <a:pt x="2211781" y="191427"/>
                  </a:lnTo>
                  <a:lnTo>
                    <a:pt x="2209038" y="293560"/>
                  </a:lnTo>
                  <a:lnTo>
                    <a:pt x="2440673" y="299631"/>
                  </a:lnTo>
                  <a:lnTo>
                    <a:pt x="2368080" y="443699"/>
                  </a:lnTo>
                  <a:lnTo>
                    <a:pt x="2370772" y="452285"/>
                  </a:lnTo>
                  <a:lnTo>
                    <a:pt x="2381618" y="457923"/>
                  </a:lnTo>
                  <a:lnTo>
                    <a:pt x="2386215" y="458050"/>
                  </a:lnTo>
                  <a:lnTo>
                    <a:pt x="2790279" y="268947"/>
                  </a:lnTo>
                  <a:lnTo>
                    <a:pt x="2796959" y="262382"/>
                  </a:lnTo>
                  <a:lnTo>
                    <a:pt x="2797010" y="253441"/>
                  </a:lnTo>
                  <a:close/>
                </a:path>
                <a:path w="7215505" h="493394">
                  <a:moveTo>
                    <a:pt x="5005921" y="218643"/>
                  </a:moveTo>
                  <a:lnTo>
                    <a:pt x="4996967" y="210540"/>
                  </a:lnTo>
                  <a:lnTo>
                    <a:pt x="4602873" y="0"/>
                  </a:lnTo>
                  <a:lnTo>
                    <a:pt x="4594326" y="2768"/>
                  </a:lnTo>
                  <a:lnTo>
                    <a:pt x="4588802" y="13576"/>
                  </a:lnTo>
                  <a:lnTo>
                    <a:pt x="4588688" y="18084"/>
                  </a:lnTo>
                  <a:lnTo>
                    <a:pt x="4652162" y="162737"/>
                  </a:lnTo>
                  <a:lnTo>
                    <a:pt x="4420692" y="156629"/>
                  </a:lnTo>
                  <a:lnTo>
                    <a:pt x="4417949" y="258762"/>
                  </a:lnTo>
                  <a:lnTo>
                    <a:pt x="4649584" y="264833"/>
                  </a:lnTo>
                  <a:lnTo>
                    <a:pt x="4576991" y="408901"/>
                  </a:lnTo>
                  <a:lnTo>
                    <a:pt x="4579683" y="417487"/>
                  </a:lnTo>
                  <a:lnTo>
                    <a:pt x="4590529" y="423125"/>
                  </a:lnTo>
                  <a:lnTo>
                    <a:pt x="4595126" y="423252"/>
                  </a:lnTo>
                  <a:lnTo>
                    <a:pt x="4999190" y="234149"/>
                  </a:lnTo>
                  <a:lnTo>
                    <a:pt x="5005870" y="227571"/>
                  </a:lnTo>
                  <a:lnTo>
                    <a:pt x="5005921" y="218643"/>
                  </a:lnTo>
                  <a:close/>
                </a:path>
                <a:path w="7215505" h="493394">
                  <a:moveTo>
                    <a:pt x="7214959" y="265760"/>
                  </a:moveTo>
                  <a:lnTo>
                    <a:pt x="7206005" y="257657"/>
                  </a:lnTo>
                  <a:lnTo>
                    <a:pt x="6811912" y="47129"/>
                  </a:lnTo>
                  <a:lnTo>
                    <a:pt x="6803364" y="49885"/>
                  </a:lnTo>
                  <a:lnTo>
                    <a:pt x="6797840" y="60693"/>
                  </a:lnTo>
                  <a:lnTo>
                    <a:pt x="6797726" y="65201"/>
                  </a:lnTo>
                  <a:lnTo>
                    <a:pt x="6861200" y="209854"/>
                  </a:lnTo>
                  <a:lnTo>
                    <a:pt x="6629730" y="203746"/>
                  </a:lnTo>
                  <a:lnTo>
                    <a:pt x="6626987" y="305879"/>
                  </a:lnTo>
                  <a:lnTo>
                    <a:pt x="6858622" y="311950"/>
                  </a:lnTo>
                  <a:lnTo>
                    <a:pt x="6786029" y="456018"/>
                  </a:lnTo>
                  <a:lnTo>
                    <a:pt x="6788721" y="464604"/>
                  </a:lnTo>
                  <a:lnTo>
                    <a:pt x="6799567" y="470242"/>
                  </a:lnTo>
                  <a:lnTo>
                    <a:pt x="6804165" y="470369"/>
                  </a:lnTo>
                  <a:lnTo>
                    <a:pt x="7208228" y="281266"/>
                  </a:lnTo>
                  <a:lnTo>
                    <a:pt x="7214908" y="274701"/>
                  </a:lnTo>
                  <a:lnTo>
                    <a:pt x="7214959" y="26576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42110" y="4882134"/>
              <a:ext cx="6626859" cy="0"/>
            </a:xfrm>
            <a:custGeom>
              <a:avLst/>
              <a:gdLst/>
              <a:ahLst/>
              <a:cxnLst/>
              <a:rect l="l" t="t" r="r" b="b"/>
              <a:pathLst>
                <a:path w="6626859">
                  <a:moveTo>
                    <a:pt x="0" y="0"/>
                  </a:moveTo>
                  <a:lnTo>
                    <a:pt x="6626859" y="0"/>
                  </a:lnTo>
                </a:path>
              </a:pathLst>
            </a:custGeom>
            <a:ln w="19050">
              <a:solidFill>
                <a:srgbClr val="CE112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04010" y="3731513"/>
              <a:ext cx="6628765" cy="1151255"/>
            </a:xfrm>
            <a:custGeom>
              <a:avLst/>
              <a:gdLst/>
              <a:ahLst/>
              <a:cxnLst/>
              <a:rect l="l" t="t" r="r" b="b"/>
              <a:pathLst>
                <a:path w="6628765" h="1151254">
                  <a:moveTo>
                    <a:pt x="47625" y="998347"/>
                  </a:moveTo>
                  <a:lnTo>
                    <a:pt x="28575" y="998347"/>
                  </a:lnTo>
                  <a:lnTo>
                    <a:pt x="28575" y="1150747"/>
                  </a:lnTo>
                  <a:lnTo>
                    <a:pt x="47625" y="1150747"/>
                  </a:lnTo>
                  <a:lnTo>
                    <a:pt x="47625" y="998347"/>
                  </a:lnTo>
                  <a:close/>
                </a:path>
                <a:path w="6628765" h="1151254">
                  <a:moveTo>
                    <a:pt x="47625" y="788797"/>
                  </a:moveTo>
                  <a:lnTo>
                    <a:pt x="28575" y="788797"/>
                  </a:lnTo>
                  <a:lnTo>
                    <a:pt x="28575" y="941197"/>
                  </a:lnTo>
                  <a:lnTo>
                    <a:pt x="47625" y="941197"/>
                  </a:lnTo>
                  <a:lnTo>
                    <a:pt x="47625" y="788797"/>
                  </a:lnTo>
                  <a:close/>
                </a:path>
                <a:path w="6628765" h="1151254">
                  <a:moveTo>
                    <a:pt x="47625" y="579247"/>
                  </a:moveTo>
                  <a:lnTo>
                    <a:pt x="28575" y="579247"/>
                  </a:lnTo>
                  <a:lnTo>
                    <a:pt x="28575" y="731647"/>
                  </a:lnTo>
                  <a:lnTo>
                    <a:pt x="47625" y="731647"/>
                  </a:lnTo>
                  <a:lnTo>
                    <a:pt x="47625" y="579247"/>
                  </a:lnTo>
                  <a:close/>
                </a:path>
                <a:path w="6628765" h="1151254">
                  <a:moveTo>
                    <a:pt x="47625" y="369697"/>
                  </a:moveTo>
                  <a:lnTo>
                    <a:pt x="28575" y="369697"/>
                  </a:lnTo>
                  <a:lnTo>
                    <a:pt x="28575" y="522097"/>
                  </a:lnTo>
                  <a:lnTo>
                    <a:pt x="47625" y="522097"/>
                  </a:lnTo>
                  <a:lnTo>
                    <a:pt x="47625" y="369697"/>
                  </a:lnTo>
                  <a:close/>
                </a:path>
                <a:path w="6628765" h="1151254">
                  <a:moveTo>
                    <a:pt x="47625" y="160147"/>
                  </a:moveTo>
                  <a:lnTo>
                    <a:pt x="28575" y="160147"/>
                  </a:lnTo>
                  <a:lnTo>
                    <a:pt x="28575" y="312547"/>
                  </a:lnTo>
                  <a:lnTo>
                    <a:pt x="47625" y="312547"/>
                  </a:lnTo>
                  <a:lnTo>
                    <a:pt x="47625" y="160147"/>
                  </a:lnTo>
                  <a:close/>
                </a:path>
                <a:path w="6628765" h="1151254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8575" y="76200"/>
                  </a:lnTo>
                  <a:lnTo>
                    <a:pt x="28575" y="102997"/>
                  </a:lnTo>
                  <a:lnTo>
                    <a:pt x="47625" y="102997"/>
                  </a:lnTo>
                  <a:lnTo>
                    <a:pt x="47625" y="76200"/>
                  </a:lnTo>
                  <a:lnTo>
                    <a:pt x="76200" y="76200"/>
                  </a:lnTo>
                  <a:close/>
                </a:path>
                <a:path w="6628765" h="1151254">
                  <a:moveTo>
                    <a:pt x="2225421" y="998347"/>
                  </a:moveTo>
                  <a:lnTo>
                    <a:pt x="2206371" y="998347"/>
                  </a:lnTo>
                  <a:lnTo>
                    <a:pt x="2206371" y="1150747"/>
                  </a:lnTo>
                  <a:lnTo>
                    <a:pt x="2225421" y="1150747"/>
                  </a:lnTo>
                  <a:lnTo>
                    <a:pt x="2225421" y="998347"/>
                  </a:lnTo>
                  <a:close/>
                </a:path>
                <a:path w="6628765" h="1151254">
                  <a:moveTo>
                    <a:pt x="2225421" y="788797"/>
                  </a:moveTo>
                  <a:lnTo>
                    <a:pt x="2206371" y="788797"/>
                  </a:lnTo>
                  <a:lnTo>
                    <a:pt x="2206371" y="941197"/>
                  </a:lnTo>
                  <a:lnTo>
                    <a:pt x="2225421" y="941197"/>
                  </a:lnTo>
                  <a:lnTo>
                    <a:pt x="2225421" y="788797"/>
                  </a:lnTo>
                  <a:close/>
                </a:path>
                <a:path w="6628765" h="1151254">
                  <a:moveTo>
                    <a:pt x="2225421" y="579247"/>
                  </a:moveTo>
                  <a:lnTo>
                    <a:pt x="2206371" y="579247"/>
                  </a:lnTo>
                  <a:lnTo>
                    <a:pt x="2206371" y="731647"/>
                  </a:lnTo>
                  <a:lnTo>
                    <a:pt x="2225421" y="731647"/>
                  </a:lnTo>
                  <a:lnTo>
                    <a:pt x="2225421" y="579247"/>
                  </a:lnTo>
                  <a:close/>
                </a:path>
                <a:path w="6628765" h="1151254">
                  <a:moveTo>
                    <a:pt x="2225421" y="369697"/>
                  </a:moveTo>
                  <a:lnTo>
                    <a:pt x="2206371" y="369697"/>
                  </a:lnTo>
                  <a:lnTo>
                    <a:pt x="2206371" y="522097"/>
                  </a:lnTo>
                  <a:lnTo>
                    <a:pt x="2225421" y="522097"/>
                  </a:lnTo>
                  <a:lnTo>
                    <a:pt x="2225421" y="369697"/>
                  </a:lnTo>
                  <a:close/>
                </a:path>
                <a:path w="6628765" h="1151254">
                  <a:moveTo>
                    <a:pt x="2225421" y="160147"/>
                  </a:moveTo>
                  <a:lnTo>
                    <a:pt x="2206371" y="160147"/>
                  </a:lnTo>
                  <a:lnTo>
                    <a:pt x="2206371" y="312547"/>
                  </a:lnTo>
                  <a:lnTo>
                    <a:pt x="2225421" y="312547"/>
                  </a:lnTo>
                  <a:lnTo>
                    <a:pt x="2225421" y="160147"/>
                  </a:lnTo>
                  <a:close/>
                </a:path>
                <a:path w="6628765" h="1151254">
                  <a:moveTo>
                    <a:pt x="2253996" y="76200"/>
                  </a:moveTo>
                  <a:lnTo>
                    <a:pt x="2247646" y="63500"/>
                  </a:lnTo>
                  <a:lnTo>
                    <a:pt x="2215896" y="0"/>
                  </a:lnTo>
                  <a:lnTo>
                    <a:pt x="2177796" y="76200"/>
                  </a:lnTo>
                  <a:lnTo>
                    <a:pt x="2206371" y="76200"/>
                  </a:lnTo>
                  <a:lnTo>
                    <a:pt x="2206371" y="102997"/>
                  </a:lnTo>
                  <a:lnTo>
                    <a:pt x="2225421" y="102997"/>
                  </a:lnTo>
                  <a:lnTo>
                    <a:pt x="2225421" y="76200"/>
                  </a:lnTo>
                  <a:lnTo>
                    <a:pt x="2253996" y="76200"/>
                  </a:lnTo>
                  <a:close/>
                </a:path>
                <a:path w="6628765" h="1151254">
                  <a:moveTo>
                    <a:pt x="4403217" y="998347"/>
                  </a:moveTo>
                  <a:lnTo>
                    <a:pt x="4384167" y="998347"/>
                  </a:lnTo>
                  <a:lnTo>
                    <a:pt x="4384167" y="1150747"/>
                  </a:lnTo>
                  <a:lnTo>
                    <a:pt x="4403217" y="1150747"/>
                  </a:lnTo>
                  <a:lnTo>
                    <a:pt x="4403217" y="998347"/>
                  </a:lnTo>
                  <a:close/>
                </a:path>
                <a:path w="6628765" h="1151254">
                  <a:moveTo>
                    <a:pt x="4403217" y="788797"/>
                  </a:moveTo>
                  <a:lnTo>
                    <a:pt x="4384167" y="788797"/>
                  </a:lnTo>
                  <a:lnTo>
                    <a:pt x="4384167" y="941197"/>
                  </a:lnTo>
                  <a:lnTo>
                    <a:pt x="4403217" y="941197"/>
                  </a:lnTo>
                  <a:lnTo>
                    <a:pt x="4403217" y="788797"/>
                  </a:lnTo>
                  <a:close/>
                </a:path>
                <a:path w="6628765" h="1151254">
                  <a:moveTo>
                    <a:pt x="4403217" y="579247"/>
                  </a:moveTo>
                  <a:lnTo>
                    <a:pt x="4384167" y="579247"/>
                  </a:lnTo>
                  <a:lnTo>
                    <a:pt x="4384167" y="731647"/>
                  </a:lnTo>
                  <a:lnTo>
                    <a:pt x="4403217" y="731647"/>
                  </a:lnTo>
                  <a:lnTo>
                    <a:pt x="4403217" y="579247"/>
                  </a:lnTo>
                  <a:close/>
                </a:path>
                <a:path w="6628765" h="1151254">
                  <a:moveTo>
                    <a:pt x="4403217" y="369697"/>
                  </a:moveTo>
                  <a:lnTo>
                    <a:pt x="4384167" y="369697"/>
                  </a:lnTo>
                  <a:lnTo>
                    <a:pt x="4384167" y="522097"/>
                  </a:lnTo>
                  <a:lnTo>
                    <a:pt x="4403217" y="522097"/>
                  </a:lnTo>
                  <a:lnTo>
                    <a:pt x="4403217" y="369697"/>
                  </a:lnTo>
                  <a:close/>
                </a:path>
                <a:path w="6628765" h="1151254">
                  <a:moveTo>
                    <a:pt x="4403217" y="160147"/>
                  </a:moveTo>
                  <a:lnTo>
                    <a:pt x="4384167" y="160147"/>
                  </a:lnTo>
                  <a:lnTo>
                    <a:pt x="4384167" y="312547"/>
                  </a:lnTo>
                  <a:lnTo>
                    <a:pt x="4403217" y="312547"/>
                  </a:lnTo>
                  <a:lnTo>
                    <a:pt x="4403217" y="160147"/>
                  </a:lnTo>
                  <a:close/>
                </a:path>
                <a:path w="6628765" h="1151254">
                  <a:moveTo>
                    <a:pt x="4431792" y="76200"/>
                  </a:moveTo>
                  <a:lnTo>
                    <a:pt x="4425442" y="63500"/>
                  </a:lnTo>
                  <a:lnTo>
                    <a:pt x="4393692" y="0"/>
                  </a:lnTo>
                  <a:lnTo>
                    <a:pt x="4355592" y="76200"/>
                  </a:lnTo>
                  <a:lnTo>
                    <a:pt x="4384167" y="76200"/>
                  </a:lnTo>
                  <a:lnTo>
                    <a:pt x="4384167" y="102997"/>
                  </a:lnTo>
                  <a:lnTo>
                    <a:pt x="4403217" y="102997"/>
                  </a:lnTo>
                  <a:lnTo>
                    <a:pt x="4403217" y="76200"/>
                  </a:lnTo>
                  <a:lnTo>
                    <a:pt x="4431792" y="76200"/>
                  </a:lnTo>
                  <a:close/>
                </a:path>
                <a:path w="6628765" h="1151254">
                  <a:moveTo>
                    <a:pt x="6628638" y="114300"/>
                  </a:moveTo>
                  <a:lnTo>
                    <a:pt x="6619113" y="95250"/>
                  </a:lnTo>
                  <a:lnTo>
                    <a:pt x="6571488" y="0"/>
                  </a:lnTo>
                  <a:lnTo>
                    <a:pt x="6514338" y="114300"/>
                  </a:lnTo>
                  <a:lnTo>
                    <a:pt x="6552438" y="114300"/>
                  </a:lnTo>
                  <a:lnTo>
                    <a:pt x="6552438" y="1150747"/>
                  </a:lnTo>
                  <a:lnTo>
                    <a:pt x="6590538" y="1150747"/>
                  </a:lnTo>
                  <a:lnTo>
                    <a:pt x="6590538" y="114300"/>
                  </a:lnTo>
                  <a:lnTo>
                    <a:pt x="6628638" y="114300"/>
                  </a:lnTo>
                  <a:close/>
                </a:path>
              </a:pathLst>
            </a:custGeom>
            <a:solidFill>
              <a:srgbClr val="CE1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186166" y="4882134"/>
              <a:ext cx="2270760" cy="0"/>
            </a:xfrm>
            <a:custGeom>
              <a:avLst/>
              <a:gdLst/>
              <a:ahLst/>
              <a:cxnLst/>
              <a:rect l="l" t="t" r="r" b="b"/>
              <a:pathLst>
                <a:path w="2270759">
                  <a:moveTo>
                    <a:pt x="0" y="0"/>
                  </a:moveTo>
                  <a:lnTo>
                    <a:pt x="2270632" y="0"/>
                  </a:lnTo>
                </a:path>
              </a:pathLst>
            </a:custGeom>
            <a:ln w="381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396728" y="3731513"/>
              <a:ext cx="114300" cy="1151255"/>
            </a:xfrm>
            <a:custGeom>
              <a:avLst/>
              <a:gdLst/>
              <a:ahLst/>
              <a:cxnLst/>
              <a:rect l="l" t="t" r="r" b="b"/>
              <a:pathLst>
                <a:path w="114300" h="1151254">
                  <a:moveTo>
                    <a:pt x="76200" y="95250"/>
                  </a:moveTo>
                  <a:lnTo>
                    <a:pt x="38100" y="95250"/>
                  </a:lnTo>
                  <a:lnTo>
                    <a:pt x="38100" y="1150747"/>
                  </a:lnTo>
                  <a:lnTo>
                    <a:pt x="76200" y="1150747"/>
                  </a:lnTo>
                  <a:lnTo>
                    <a:pt x="76200" y="95250"/>
                  </a:lnTo>
                  <a:close/>
                </a:path>
                <a:path w="114300" h="1151254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1151254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CE1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686939" y="5201539"/>
            <a:ext cx="68491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latin typeface="Arial"/>
                <a:cs typeface="Arial"/>
              </a:rPr>
              <a:t>Hình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1.1:</a:t>
            </a:r>
            <a:r>
              <a:rPr sz="1800" b="1" spc="-40" dirty="0">
                <a:latin typeface="Arial"/>
                <a:cs typeface="Arial"/>
              </a:rPr>
              <a:t> Các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bước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125" dirty="0">
                <a:latin typeface="Arial"/>
                <a:cs typeface="Arial"/>
              </a:rPr>
              <a:t>tìm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75" dirty="0">
                <a:latin typeface="Arial"/>
                <a:cs typeface="Arial"/>
              </a:rPr>
              <a:t>kiếm,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75" dirty="0">
                <a:latin typeface="Arial"/>
                <a:cs typeface="Arial"/>
              </a:rPr>
              <a:t>khai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65" dirty="0">
                <a:latin typeface="Arial"/>
                <a:cs typeface="Arial"/>
              </a:rPr>
              <a:t>thác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thông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95" dirty="0">
                <a:latin typeface="Arial"/>
                <a:cs typeface="Arial"/>
              </a:rPr>
              <a:t>tin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120" dirty="0">
                <a:latin typeface="Arial"/>
                <a:cs typeface="Arial"/>
              </a:rPr>
              <a:t>từ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90" dirty="0">
                <a:latin typeface="Arial"/>
                <a:cs typeface="Arial"/>
              </a:rPr>
              <a:t>Internet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595" y="411861"/>
            <a:ext cx="397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lang="en-US" sz="2000" b="1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3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Yêu</a:t>
            </a:r>
            <a:r>
              <a:rPr spc="-25" dirty="0"/>
              <a:t> </a:t>
            </a:r>
            <a:r>
              <a:rPr dirty="0"/>
              <a:t>cầu</a:t>
            </a:r>
            <a:r>
              <a:rPr spc="-5" dirty="0"/>
              <a:t> </a:t>
            </a:r>
            <a:r>
              <a:rPr dirty="0"/>
              <a:t>về</a:t>
            </a:r>
            <a:r>
              <a:rPr spc="-15" dirty="0"/>
              <a:t> </a:t>
            </a:r>
            <a:r>
              <a:rPr spc="85" dirty="0"/>
              <a:t>tìm</a:t>
            </a:r>
            <a:r>
              <a:rPr spc="-25" dirty="0"/>
              <a:t> </a:t>
            </a:r>
            <a:r>
              <a:rPr dirty="0"/>
              <a:t>kiếm</a:t>
            </a:r>
            <a:r>
              <a:rPr spc="-15" dirty="0"/>
              <a:t> </a:t>
            </a:r>
            <a:r>
              <a:rPr spc="50" dirty="0"/>
              <a:t>tài</a:t>
            </a:r>
            <a:r>
              <a:rPr spc="-15" dirty="0"/>
              <a:t> </a:t>
            </a:r>
            <a:r>
              <a:rPr spc="-20" dirty="0"/>
              <a:t>liệu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195318" y="1728725"/>
            <a:ext cx="7251699" cy="2972181"/>
            <a:chOff x="4757928" y="1865375"/>
            <a:chExt cx="6798945" cy="2972181"/>
          </a:xfrm>
        </p:grpSpPr>
        <p:sp>
          <p:nvSpPr>
            <p:cNvPr id="6" name="object 6"/>
            <p:cNvSpPr/>
            <p:nvPr/>
          </p:nvSpPr>
          <p:spPr>
            <a:xfrm>
              <a:off x="4925568" y="2266187"/>
              <a:ext cx="6492240" cy="2453640"/>
            </a:xfrm>
            <a:custGeom>
              <a:avLst/>
              <a:gdLst/>
              <a:ahLst/>
              <a:cxnLst/>
              <a:rect l="l" t="t" r="r" b="b"/>
              <a:pathLst>
                <a:path w="6492240" h="2453640">
                  <a:moveTo>
                    <a:pt x="6492240" y="155194"/>
                  </a:moveTo>
                  <a:lnTo>
                    <a:pt x="6484328" y="106146"/>
                  </a:lnTo>
                  <a:lnTo>
                    <a:pt x="6462293" y="63538"/>
                  </a:lnTo>
                  <a:lnTo>
                    <a:pt x="6428702" y="29946"/>
                  </a:lnTo>
                  <a:lnTo>
                    <a:pt x="6386093" y="7912"/>
                  </a:lnTo>
                  <a:lnTo>
                    <a:pt x="6337046" y="0"/>
                  </a:lnTo>
                  <a:lnTo>
                    <a:pt x="155194" y="0"/>
                  </a:lnTo>
                  <a:lnTo>
                    <a:pt x="106133" y="7912"/>
                  </a:lnTo>
                  <a:lnTo>
                    <a:pt x="63525" y="29946"/>
                  </a:lnTo>
                  <a:lnTo>
                    <a:pt x="29933" y="63538"/>
                  </a:lnTo>
                  <a:lnTo>
                    <a:pt x="7899" y="106146"/>
                  </a:lnTo>
                  <a:lnTo>
                    <a:pt x="0" y="155194"/>
                  </a:lnTo>
                  <a:lnTo>
                    <a:pt x="0" y="2298446"/>
                  </a:lnTo>
                  <a:lnTo>
                    <a:pt x="7899" y="2347506"/>
                  </a:lnTo>
                  <a:lnTo>
                    <a:pt x="29933" y="2390114"/>
                  </a:lnTo>
                  <a:lnTo>
                    <a:pt x="63525" y="2423706"/>
                  </a:lnTo>
                  <a:lnTo>
                    <a:pt x="106133" y="2445740"/>
                  </a:lnTo>
                  <a:lnTo>
                    <a:pt x="155194" y="2453640"/>
                  </a:lnTo>
                  <a:lnTo>
                    <a:pt x="6337046" y="2453640"/>
                  </a:lnTo>
                  <a:lnTo>
                    <a:pt x="6386093" y="2445740"/>
                  </a:lnTo>
                  <a:lnTo>
                    <a:pt x="6428702" y="2423706"/>
                  </a:lnTo>
                  <a:lnTo>
                    <a:pt x="6462293" y="2390114"/>
                  </a:lnTo>
                  <a:lnTo>
                    <a:pt x="6484328" y="2347506"/>
                  </a:lnTo>
                  <a:lnTo>
                    <a:pt x="6492240" y="2298446"/>
                  </a:lnTo>
                  <a:lnTo>
                    <a:pt x="6492240" y="1551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57928" y="2145791"/>
              <a:ext cx="6798945" cy="2691765"/>
            </a:xfrm>
            <a:custGeom>
              <a:avLst/>
              <a:gdLst/>
              <a:ahLst/>
              <a:cxnLst/>
              <a:rect l="l" t="t" r="r" b="b"/>
              <a:pathLst>
                <a:path w="6798945" h="2691765">
                  <a:moveTo>
                    <a:pt x="0" y="189357"/>
                  </a:moveTo>
                  <a:lnTo>
                    <a:pt x="6768" y="139038"/>
                  </a:lnTo>
                  <a:lnTo>
                    <a:pt x="25865" y="93810"/>
                  </a:lnTo>
                  <a:lnTo>
                    <a:pt x="55483" y="55483"/>
                  </a:lnTo>
                  <a:lnTo>
                    <a:pt x="93810" y="25865"/>
                  </a:lnTo>
                  <a:lnTo>
                    <a:pt x="139038" y="6768"/>
                  </a:lnTo>
                  <a:lnTo>
                    <a:pt x="189357" y="0"/>
                  </a:lnTo>
                  <a:lnTo>
                    <a:pt x="6609207" y="0"/>
                  </a:lnTo>
                  <a:lnTo>
                    <a:pt x="6659525" y="6768"/>
                  </a:lnTo>
                  <a:lnTo>
                    <a:pt x="6704753" y="25865"/>
                  </a:lnTo>
                  <a:lnTo>
                    <a:pt x="6743080" y="55483"/>
                  </a:lnTo>
                  <a:lnTo>
                    <a:pt x="6772698" y="93810"/>
                  </a:lnTo>
                  <a:lnTo>
                    <a:pt x="6791795" y="139038"/>
                  </a:lnTo>
                  <a:lnTo>
                    <a:pt x="6798564" y="189357"/>
                  </a:lnTo>
                  <a:lnTo>
                    <a:pt x="6798564" y="2502027"/>
                  </a:lnTo>
                  <a:lnTo>
                    <a:pt x="6791795" y="2552345"/>
                  </a:lnTo>
                  <a:lnTo>
                    <a:pt x="6772698" y="2597573"/>
                  </a:lnTo>
                  <a:lnTo>
                    <a:pt x="6743080" y="2635900"/>
                  </a:lnTo>
                  <a:lnTo>
                    <a:pt x="6704753" y="2665518"/>
                  </a:lnTo>
                  <a:lnTo>
                    <a:pt x="6659525" y="2684615"/>
                  </a:lnTo>
                  <a:lnTo>
                    <a:pt x="6609207" y="2691384"/>
                  </a:lnTo>
                  <a:lnTo>
                    <a:pt x="189357" y="2691384"/>
                  </a:lnTo>
                  <a:lnTo>
                    <a:pt x="139038" y="2684615"/>
                  </a:lnTo>
                  <a:lnTo>
                    <a:pt x="93810" y="2665518"/>
                  </a:lnTo>
                  <a:lnTo>
                    <a:pt x="55483" y="2635900"/>
                  </a:lnTo>
                  <a:lnTo>
                    <a:pt x="25865" y="2597573"/>
                  </a:lnTo>
                  <a:lnTo>
                    <a:pt x="6768" y="2552345"/>
                  </a:lnTo>
                  <a:lnTo>
                    <a:pt x="0" y="2502027"/>
                  </a:lnTo>
                  <a:lnTo>
                    <a:pt x="0" y="189357"/>
                  </a:lnTo>
                  <a:close/>
                </a:path>
              </a:pathLst>
            </a:custGeom>
            <a:ln w="12700">
              <a:solidFill>
                <a:srgbClr val="CE1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29400" y="1865375"/>
              <a:ext cx="3782695" cy="643255"/>
            </a:xfrm>
            <a:custGeom>
              <a:avLst/>
              <a:gdLst/>
              <a:ahLst/>
              <a:cxnLst/>
              <a:rect l="l" t="t" r="r" b="b"/>
              <a:pathLst>
                <a:path w="3782695" h="643255">
                  <a:moveTo>
                    <a:pt x="3461004" y="0"/>
                  </a:moveTo>
                  <a:lnTo>
                    <a:pt x="321564" y="0"/>
                  </a:lnTo>
                  <a:lnTo>
                    <a:pt x="274056" y="3487"/>
                  </a:lnTo>
                  <a:lnTo>
                    <a:pt x="228709" y="13618"/>
                  </a:lnTo>
                  <a:lnTo>
                    <a:pt x="186021" y="29894"/>
                  </a:lnTo>
                  <a:lnTo>
                    <a:pt x="146490" y="51818"/>
                  </a:lnTo>
                  <a:lnTo>
                    <a:pt x="110614" y="78890"/>
                  </a:lnTo>
                  <a:lnTo>
                    <a:pt x="78890" y="110614"/>
                  </a:lnTo>
                  <a:lnTo>
                    <a:pt x="51818" y="146490"/>
                  </a:lnTo>
                  <a:lnTo>
                    <a:pt x="29894" y="186021"/>
                  </a:lnTo>
                  <a:lnTo>
                    <a:pt x="13618" y="228709"/>
                  </a:lnTo>
                  <a:lnTo>
                    <a:pt x="3487" y="274056"/>
                  </a:lnTo>
                  <a:lnTo>
                    <a:pt x="0" y="321563"/>
                  </a:lnTo>
                  <a:lnTo>
                    <a:pt x="3487" y="369071"/>
                  </a:lnTo>
                  <a:lnTo>
                    <a:pt x="13618" y="414418"/>
                  </a:lnTo>
                  <a:lnTo>
                    <a:pt x="29894" y="457106"/>
                  </a:lnTo>
                  <a:lnTo>
                    <a:pt x="51818" y="496637"/>
                  </a:lnTo>
                  <a:lnTo>
                    <a:pt x="78890" y="532513"/>
                  </a:lnTo>
                  <a:lnTo>
                    <a:pt x="110614" y="564237"/>
                  </a:lnTo>
                  <a:lnTo>
                    <a:pt x="146490" y="591309"/>
                  </a:lnTo>
                  <a:lnTo>
                    <a:pt x="186021" y="613233"/>
                  </a:lnTo>
                  <a:lnTo>
                    <a:pt x="228709" y="629509"/>
                  </a:lnTo>
                  <a:lnTo>
                    <a:pt x="274056" y="639640"/>
                  </a:lnTo>
                  <a:lnTo>
                    <a:pt x="321564" y="643127"/>
                  </a:lnTo>
                  <a:lnTo>
                    <a:pt x="3461004" y="643127"/>
                  </a:lnTo>
                  <a:lnTo>
                    <a:pt x="3508511" y="639640"/>
                  </a:lnTo>
                  <a:lnTo>
                    <a:pt x="3553858" y="629509"/>
                  </a:lnTo>
                  <a:lnTo>
                    <a:pt x="3596546" y="613233"/>
                  </a:lnTo>
                  <a:lnTo>
                    <a:pt x="3636077" y="591309"/>
                  </a:lnTo>
                  <a:lnTo>
                    <a:pt x="3671953" y="564237"/>
                  </a:lnTo>
                  <a:lnTo>
                    <a:pt x="3703677" y="532513"/>
                  </a:lnTo>
                  <a:lnTo>
                    <a:pt x="3730749" y="496637"/>
                  </a:lnTo>
                  <a:lnTo>
                    <a:pt x="3752673" y="457106"/>
                  </a:lnTo>
                  <a:lnTo>
                    <a:pt x="3768949" y="414418"/>
                  </a:lnTo>
                  <a:lnTo>
                    <a:pt x="3779080" y="369071"/>
                  </a:lnTo>
                  <a:lnTo>
                    <a:pt x="3782568" y="321563"/>
                  </a:lnTo>
                  <a:lnTo>
                    <a:pt x="3779080" y="274056"/>
                  </a:lnTo>
                  <a:lnTo>
                    <a:pt x="3768949" y="228709"/>
                  </a:lnTo>
                  <a:lnTo>
                    <a:pt x="3752673" y="186021"/>
                  </a:lnTo>
                  <a:lnTo>
                    <a:pt x="3730749" y="146490"/>
                  </a:lnTo>
                  <a:lnTo>
                    <a:pt x="3703677" y="110614"/>
                  </a:lnTo>
                  <a:lnTo>
                    <a:pt x="3671953" y="78890"/>
                  </a:lnTo>
                  <a:lnTo>
                    <a:pt x="3636077" y="51818"/>
                  </a:lnTo>
                  <a:lnTo>
                    <a:pt x="3596546" y="29894"/>
                  </a:lnTo>
                  <a:lnTo>
                    <a:pt x="3553858" y="13618"/>
                  </a:lnTo>
                  <a:lnTo>
                    <a:pt x="3508511" y="3487"/>
                  </a:lnTo>
                  <a:lnTo>
                    <a:pt x="3461004" y="0"/>
                  </a:lnTo>
                  <a:close/>
                </a:path>
              </a:pathLst>
            </a:custGeom>
            <a:solidFill>
              <a:srgbClr val="D2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09661" y="1983181"/>
            <a:ext cx="16376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NHIỆM</a:t>
            </a:r>
            <a:r>
              <a:rPr sz="22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Ụ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08671" y="2594780"/>
            <a:ext cx="6680449" cy="188897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200" i="1" dirty="0" err="1">
                <a:latin typeface="Arial"/>
                <a:cs typeface="Arial"/>
              </a:rPr>
              <a:t>Thảo</a:t>
            </a:r>
            <a:r>
              <a:rPr lang="en-US" sz="2200" i="1" dirty="0">
                <a:latin typeface="Arial"/>
                <a:cs typeface="Arial"/>
              </a:rPr>
              <a:t> </a:t>
            </a:r>
            <a:r>
              <a:rPr lang="en-US" sz="2200" i="1" dirty="0" err="1">
                <a:latin typeface="Arial"/>
                <a:cs typeface="Arial"/>
              </a:rPr>
              <a:t>luận</a:t>
            </a:r>
            <a:r>
              <a:rPr lang="en-US" sz="2200" i="1" dirty="0">
                <a:latin typeface="Arial"/>
                <a:cs typeface="Arial"/>
              </a:rPr>
              <a:t> </a:t>
            </a:r>
            <a:r>
              <a:rPr lang="en-US" sz="2200" i="1" dirty="0" err="1">
                <a:latin typeface="Arial"/>
                <a:cs typeface="Arial"/>
              </a:rPr>
              <a:t>ngắn</a:t>
            </a:r>
            <a:r>
              <a:rPr lang="en-US" sz="2200" i="1" dirty="0">
                <a:latin typeface="Arial"/>
                <a:cs typeface="Arial"/>
              </a:rPr>
              <a:t> </a:t>
            </a:r>
            <a:r>
              <a:rPr lang="en-US" sz="2200" i="1" dirty="0" err="1">
                <a:latin typeface="Arial"/>
                <a:cs typeface="Arial"/>
              </a:rPr>
              <a:t>trong</a:t>
            </a:r>
            <a:r>
              <a:rPr lang="en-US" sz="2200" i="1" dirty="0">
                <a:latin typeface="Arial"/>
                <a:cs typeface="Arial"/>
              </a:rPr>
              <a:t> </a:t>
            </a:r>
            <a:r>
              <a:rPr lang="en-US" sz="2200" i="1" dirty="0" err="1">
                <a:latin typeface="Arial"/>
                <a:cs typeface="Arial"/>
              </a:rPr>
              <a:t>thời</a:t>
            </a:r>
            <a:r>
              <a:rPr lang="en-US" sz="2200" i="1" dirty="0">
                <a:latin typeface="Arial"/>
                <a:cs typeface="Arial"/>
              </a:rPr>
              <a:t> </a:t>
            </a:r>
            <a:r>
              <a:rPr lang="en-US" sz="2200" i="1" dirty="0" err="1">
                <a:latin typeface="Arial"/>
                <a:cs typeface="Arial"/>
              </a:rPr>
              <a:t>gian</a:t>
            </a:r>
            <a:r>
              <a:rPr lang="en-US" sz="2200" i="1" dirty="0">
                <a:latin typeface="Arial"/>
                <a:cs typeface="Arial"/>
              </a:rPr>
              <a:t> 5 </a:t>
            </a:r>
            <a:r>
              <a:rPr lang="en-US" sz="2200" i="1" dirty="0" err="1">
                <a:latin typeface="Arial"/>
                <a:cs typeface="Arial"/>
              </a:rPr>
              <a:t>phút</a:t>
            </a:r>
            <a:r>
              <a:rPr lang="en-US" sz="2200" i="1" dirty="0">
                <a:latin typeface="Arial"/>
                <a:cs typeface="Arial"/>
              </a:rPr>
              <a:t> </a:t>
            </a:r>
            <a:r>
              <a:rPr lang="en-US" sz="2200" i="1" dirty="0" err="1">
                <a:latin typeface="Arial"/>
                <a:cs typeface="Arial"/>
              </a:rPr>
              <a:t>về</a:t>
            </a:r>
            <a:r>
              <a:rPr lang="en-US" sz="2200" i="1" dirty="0">
                <a:latin typeface="Arial"/>
                <a:cs typeface="Arial"/>
              </a:rPr>
              <a:t> </a:t>
            </a:r>
            <a:r>
              <a:rPr lang="en-US" sz="2200" i="1" dirty="0" err="1">
                <a:latin typeface="Arial"/>
                <a:cs typeface="Arial"/>
              </a:rPr>
              <a:t>nội</a:t>
            </a:r>
            <a:r>
              <a:rPr lang="en-US" sz="2200" i="1" dirty="0">
                <a:latin typeface="Arial"/>
                <a:cs typeface="Arial"/>
              </a:rPr>
              <a:t> dung: 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en-US" sz="2200" b="1" dirty="0" err="1">
                <a:latin typeface="Arial"/>
                <a:cs typeface="Arial"/>
              </a:rPr>
              <a:t>Những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yêu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cầu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gì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cần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đặt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ra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trước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khi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tiến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hành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các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bước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tìm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kiếm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tài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liệu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điện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tử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để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phục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vụ</a:t>
            </a:r>
            <a:r>
              <a:rPr lang="en-US" sz="2200" b="1" dirty="0">
                <a:latin typeface="Arial"/>
                <a:cs typeface="Arial"/>
              </a:rPr>
              <a:t>   </a:t>
            </a:r>
            <a:r>
              <a:rPr lang="en-US" sz="2200" b="1" dirty="0" err="1">
                <a:latin typeface="Arial"/>
                <a:cs typeface="Arial"/>
              </a:rPr>
              <a:t>xây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dựng</a:t>
            </a:r>
            <a:r>
              <a:rPr lang="en-US" sz="2200" b="1" dirty="0">
                <a:latin typeface="Arial"/>
                <a:cs typeface="Arial"/>
              </a:rPr>
              <a:t>, </a:t>
            </a:r>
            <a:r>
              <a:rPr lang="en-US" sz="2200" b="1" dirty="0" err="1">
                <a:latin typeface="Arial"/>
                <a:cs typeface="Arial"/>
              </a:rPr>
              <a:t>tổ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chức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các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hoạt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động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giáo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dục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cho</a:t>
            </a:r>
            <a:r>
              <a:rPr lang="en-US" sz="2200" b="1" dirty="0">
                <a:latin typeface="Arial"/>
                <a:cs typeface="Arial"/>
              </a:rPr>
              <a:t>  </a:t>
            </a:r>
            <a:r>
              <a:rPr lang="en-US" sz="2200" b="1" dirty="0" err="1">
                <a:latin typeface="Arial"/>
                <a:cs typeface="Arial"/>
              </a:rPr>
              <a:t>trẻ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err="1">
                <a:latin typeface="Arial"/>
                <a:cs typeface="Arial"/>
              </a:rPr>
              <a:t>mầm</a:t>
            </a:r>
            <a:r>
              <a:rPr lang="en-US" sz="2200" b="1" dirty="0">
                <a:latin typeface="Arial"/>
                <a:cs typeface="Arial"/>
              </a:rPr>
              <a:t> non?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0" y="1357883"/>
            <a:ext cx="12192000" cy="5500370"/>
            <a:chOff x="0" y="1357883"/>
            <a:chExt cx="12192000" cy="55003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57883"/>
              <a:ext cx="4500371" cy="49270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4407" y="5550407"/>
              <a:ext cx="1307592" cy="130758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884407" y="5469636"/>
              <a:ext cx="1125220" cy="1126490"/>
            </a:xfrm>
            <a:custGeom>
              <a:avLst/>
              <a:gdLst/>
              <a:ahLst/>
              <a:cxnLst/>
              <a:rect l="l" t="t" r="r" b="b"/>
              <a:pathLst>
                <a:path w="1125220" h="1126490">
                  <a:moveTo>
                    <a:pt x="562356" y="0"/>
                  </a:moveTo>
                  <a:lnTo>
                    <a:pt x="513825" y="2067"/>
                  </a:lnTo>
                  <a:lnTo>
                    <a:pt x="466442" y="8155"/>
                  </a:lnTo>
                  <a:lnTo>
                    <a:pt x="420376" y="18095"/>
                  </a:lnTo>
                  <a:lnTo>
                    <a:pt x="375795" y="31719"/>
                  </a:lnTo>
                  <a:lnTo>
                    <a:pt x="332868" y="48857"/>
                  </a:lnTo>
                  <a:lnTo>
                    <a:pt x="291764" y="69341"/>
                  </a:lnTo>
                  <a:lnTo>
                    <a:pt x="252651" y="93000"/>
                  </a:lnTo>
                  <a:lnTo>
                    <a:pt x="215698" y="119666"/>
                  </a:lnTo>
                  <a:lnTo>
                    <a:pt x="181073" y="149171"/>
                  </a:lnTo>
                  <a:lnTo>
                    <a:pt x="148946" y="181344"/>
                  </a:lnTo>
                  <a:lnTo>
                    <a:pt x="119484" y="216018"/>
                  </a:lnTo>
                  <a:lnTo>
                    <a:pt x="92857" y="253022"/>
                  </a:lnTo>
                  <a:lnTo>
                    <a:pt x="69233" y="292188"/>
                  </a:lnTo>
                  <a:lnTo>
                    <a:pt x="48781" y="333347"/>
                  </a:lnTo>
                  <a:lnTo>
                    <a:pt x="31670" y="376330"/>
                  </a:lnTo>
                  <a:lnTo>
                    <a:pt x="18067" y="420967"/>
                  </a:lnTo>
                  <a:lnTo>
                    <a:pt x="8142" y="467090"/>
                  </a:lnTo>
                  <a:lnTo>
                    <a:pt x="2063" y="514530"/>
                  </a:lnTo>
                  <a:lnTo>
                    <a:pt x="0" y="563117"/>
                  </a:lnTo>
                  <a:lnTo>
                    <a:pt x="2063" y="611705"/>
                  </a:lnTo>
                  <a:lnTo>
                    <a:pt x="8142" y="659145"/>
                  </a:lnTo>
                  <a:lnTo>
                    <a:pt x="18067" y="705268"/>
                  </a:lnTo>
                  <a:lnTo>
                    <a:pt x="31670" y="749905"/>
                  </a:lnTo>
                  <a:lnTo>
                    <a:pt x="48781" y="792888"/>
                  </a:lnTo>
                  <a:lnTo>
                    <a:pt x="69233" y="834047"/>
                  </a:lnTo>
                  <a:lnTo>
                    <a:pt x="92857" y="873213"/>
                  </a:lnTo>
                  <a:lnTo>
                    <a:pt x="119484" y="910217"/>
                  </a:lnTo>
                  <a:lnTo>
                    <a:pt x="148946" y="944891"/>
                  </a:lnTo>
                  <a:lnTo>
                    <a:pt x="181073" y="977064"/>
                  </a:lnTo>
                  <a:lnTo>
                    <a:pt x="215698" y="1006569"/>
                  </a:lnTo>
                  <a:lnTo>
                    <a:pt x="252651" y="1033235"/>
                  </a:lnTo>
                  <a:lnTo>
                    <a:pt x="291764" y="1056894"/>
                  </a:lnTo>
                  <a:lnTo>
                    <a:pt x="332868" y="1077378"/>
                  </a:lnTo>
                  <a:lnTo>
                    <a:pt x="375795" y="1094516"/>
                  </a:lnTo>
                  <a:lnTo>
                    <a:pt x="420376" y="1108140"/>
                  </a:lnTo>
                  <a:lnTo>
                    <a:pt x="466442" y="1118080"/>
                  </a:lnTo>
                  <a:lnTo>
                    <a:pt x="513825" y="1124168"/>
                  </a:lnTo>
                  <a:lnTo>
                    <a:pt x="562356" y="1126236"/>
                  </a:lnTo>
                  <a:lnTo>
                    <a:pt x="610886" y="1124168"/>
                  </a:lnTo>
                  <a:lnTo>
                    <a:pt x="658269" y="1118080"/>
                  </a:lnTo>
                  <a:lnTo>
                    <a:pt x="704335" y="1108140"/>
                  </a:lnTo>
                  <a:lnTo>
                    <a:pt x="748916" y="1094516"/>
                  </a:lnTo>
                  <a:lnTo>
                    <a:pt x="791843" y="1077378"/>
                  </a:lnTo>
                  <a:lnTo>
                    <a:pt x="832947" y="1056894"/>
                  </a:lnTo>
                  <a:lnTo>
                    <a:pt x="872060" y="1033235"/>
                  </a:lnTo>
                  <a:lnTo>
                    <a:pt x="909013" y="1006569"/>
                  </a:lnTo>
                  <a:lnTo>
                    <a:pt x="943638" y="977064"/>
                  </a:lnTo>
                  <a:lnTo>
                    <a:pt x="975765" y="944891"/>
                  </a:lnTo>
                  <a:lnTo>
                    <a:pt x="1005227" y="910217"/>
                  </a:lnTo>
                  <a:lnTo>
                    <a:pt x="1031854" y="873213"/>
                  </a:lnTo>
                  <a:lnTo>
                    <a:pt x="1055478" y="834047"/>
                  </a:lnTo>
                  <a:lnTo>
                    <a:pt x="1075930" y="792888"/>
                  </a:lnTo>
                  <a:lnTo>
                    <a:pt x="1093041" y="749905"/>
                  </a:lnTo>
                  <a:lnTo>
                    <a:pt x="1106644" y="705268"/>
                  </a:lnTo>
                  <a:lnTo>
                    <a:pt x="1116569" y="659145"/>
                  </a:lnTo>
                  <a:lnTo>
                    <a:pt x="1122648" y="611705"/>
                  </a:lnTo>
                  <a:lnTo>
                    <a:pt x="1124712" y="563117"/>
                  </a:lnTo>
                  <a:lnTo>
                    <a:pt x="1122648" y="514530"/>
                  </a:lnTo>
                  <a:lnTo>
                    <a:pt x="1116569" y="467090"/>
                  </a:lnTo>
                  <a:lnTo>
                    <a:pt x="1106644" y="420967"/>
                  </a:lnTo>
                  <a:lnTo>
                    <a:pt x="1093041" y="376330"/>
                  </a:lnTo>
                  <a:lnTo>
                    <a:pt x="1075930" y="333347"/>
                  </a:lnTo>
                  <a:lnTo>
                    <a:pt x="1055478" y="292188"/>
                  </a:lnTo>
                  <a:lnTo>
                    <a:pt x="1031854" y="253022"/>
                  </a:lnTo>
                  <a:lnTo>
                    <a:pt x="1005227" y="216018"/>
                  </a:lnTo>
                  <a:lnTo>
                    <a:pt x="975765" y="181344"/>
                  </a:lnTo>
                  <a:lnTo>
                    <a:pt x="943638" y="149171"/>
                  </a:lnTo>
                  <a:lnTo>
                    <a:pt x="909013" y="119666"/>
                  </a:lnTo>
                  <a:lnTo>
                    <a:pt x="872060" y="93000"/>
                  </a:lnTo>
                  <a:lnTo>
                    <a:pt x="832947" y="69341"/>
                  </a:lnTo>
                  <a:lnTo>
                    <a:pt x="791843" y="48857"/>
                  </a:lnTo>
                  <a:lnTo>
                    <a:pt x="748916" y="31719"/>
                  </a:lnTo>
                  <a:lnTo>
                    <a:pt x="704335" y="18095"/>
                  </a:lnTo>
                  <a:lnTo>
                    <a:pt x="658269" y="8155"/>
                  </a:lnTo>
                  <a:lnTo>
                    <a:pt x="610886" y="2067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B4A995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636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595" y="411861"/>
            <a:ext cx="397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lang="en-US" sz="2000" b="1" spc="-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3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Yêu</a:t>
            </a:r>
            <a:r>
              <a:rPr spc="-25" dirty="0"/>
              <a:t> </a:t>
            </a:r>
            <a:r>
              <a:rPr dirty="0"/>
              <a:t>cầu</a:t>
            </a:r>
            <a:r>
              <a:rPr spc="-5" dirty="0"/>
              <a:t> </a:t>
            </a:r>
            <a:r>
              <a:rPr dirty="0"/>
              <a:t>về</a:t>
            </a:r>
            <a:r>
              <a:rPr spc="-15" dirty="0"/>
              <a:t> </a:t>
            </a:r>
            <a:r>
              <a:rPr spc="85" dirty="0"/>
              <a:t>tìm</a:t>
            </a:r>
            <a:r>
              <a:rPr spc="-25" dirty="0"/>
              <a:t> </a:t>
            </a:r>
            <a:r>
              <a:rPr dirty="0"/>
              <a:t>kiếm</a:t>
            </a:r>
            <a:r>
              <a:rPr spc="-15" dirty="0"/>
              <a:t> </a:t>
            </a:r>
            <a:r>
              <a:rPr spc="50" dirty="0"/>
              <a:t>tài</a:t>
            </a:r>
            <a:r>
              <a:rPr spc="-15" dirty="0"/>
              <a:t> </a:t>
            </a:r>
            <a:r>
              <a:rPr spc="-20" dirty="0"/>
              <a:t>liệu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9665" y="903349"/>
            <a:ext cx="5593080" cy="5301996"/>
            <a:chOff x="0" y="1231391"/>
            <a:chExt cx="5593080" cy="5301996"/>
          </a:xfrm>
        </p:grpSpPr>
        <p:sp>
          <p:nvSpPr>
            <p:cNvPr id="6" name="object 6"/>
            <p:cNvSpPr/>
            <p:nvPr/>
          </p:nvSpPr>
          <p:spPr>
            <a:xfrm>
              <a:off x="1608328" y="1837816"/>
              <a:ext cx="369570" cy="346710"/>
            </a:xfrm>
            <a:custGeom>
              <a:avLst/>
              <a:gdLst/>
              <a:ahLst/>
              <a:cxnLst/>
              <a:rect l="l" t="t" r="r" b="b"/>
              <a:pathLst>
                <a:path w="369569" h="346710">
                  <a:moveTo>
                    <a:pt x="43307" y="108280"/>
                  </a:moveTo>
                  <a:lnTo>
                    <a:pt x="21653" y="108280"/>
                  </a:lnTo>
                  <a:lnTo>
                    <a:pt x="21653" y="259880"/>
                  </a:lnTo>
                  <a:lnTo>
                    <a:pt x="43307" y="259880"/>
                  </a:lnTo>
                  <a:lnTo>
                    <a:pt x="43307" y="108280"/>
                  </a:lnTo>
                  <a:close/>
                </a:path>
                <a:path w="369569" h="346710">
                  <a:moveTo>
                    <a:pt x="195592" y="48158"/>
                  </a:moveTo>
                  <a:lnTo>
                    <a:pt x="190754" y="43307"/>
                  </a:lnTo>
                  <a:lnTo>
                    <a:pt x="178790" y="43307"/>
                  </a:lnTo>
                  <a:lnTo>
                    <a:pt x="173939" y="48158"/>
                  </a:lnTo>
                  <a:lnTo>
                    <a:pt x="173939" y="60121"/>
                  </a:lnTo>
                  <a:lnTo>
                    <a:pt x="178790" y="64960"/>
                  </a:lnTo>
                  <a:lnTo>
                    <a:pt x="190754" y="64960"/>
                  </a:lnTo>
                  <a:lnTo>
                    <a:pt x="195592" y="60121"/>
                  </a:lnTo>
                  <a:lnTo>
                    <a:pt x="195592" y="54140"/>
                  </a:lnTo>
                  <a:lnTo>
                    <a:pt x="195592" y="48158"/>
                  </a:lnTo>
                  <a:close/>
                </a:path>
                <a:path w="369569" h="346710">
                  <a:moveTo>
                    <a:pt x="215404" y="129933"/>
                  </a:moveTo>
                  <a:lnTo>
                    <a:pt x="210718" y="121234"/>
                  </a:lnTo>
                  <a:lnTo>
                    <a:pt x="203708" y="114376"/>
                  </a:lnTo>
                  <a:lnTo>
                    <a:pt x="194881" y="109893"/>
                  </a:lnTo>
                  <a:lnTo>
                    <a:pt x="184772" y="108280"/>
                  </a:lnTo>
                  <a:lnTo>
                    <a:pt x="174663" y="109893"/>
                  </a:lnTo>
                  <a:lnTo>
                    <a:pt x="165836" y="114376"/>
                  </a:lnTo>
                  <a:lnTo>
                    <a:pt x="158826" y="121234"/>
                  </a:lnTo>
                  <a:lnTo>
                    <a:pt x="154139" y="129933"/>
                  </a:lnTo>
                  <a:lnTo>
                    <a:pt x="215404" y="129933"/>
                  </a:lnTo>
                  <a:close/>
                </a:path>
                <a:path w="369569" h="346710">
                  <a:moveTo>
                    <a:pt x="303860" y="0"/>
                  </a:moveTo>
                  <a:lnTo>
                    <a:pt x="260553" y="0"/>
                  </a:lnTo>
                  <a:lnTo>
                    <a:pt x="260553" y="173253"/>
                  </a:lnTo>
                  <a:lnTo>
                    <a:pt x="260553" y="194906"/>
                  </a:lnTo>
                  <a:lnTo>
                    <a:pt x="260553" y="216560"/>
                  </a:lnTo>
                  <a:lnTo>
                    <a:pt x="260553" y="238226"/>
                  </a:lnTo>
                  <a:lnTo>
                    <a:pt x="108991" y="238226"/>
                  </a:lnTo>
                  <a:lnTo>
                    <a:pt x="108991" y="216560"/>
                  </a:lnTo>
                  <a:lnTo>
                    <a:pt x="260553" y="216560"/>
                  </a:lnTo>
                  <a:lnTo>
                    <a:pt x="260553" y="194906"/>
                  </a:lnTo>
                  <a:lnTo>
                    <a:pt x="173939" y="194906"/>
                  </a:lnTo>
                  <a:lnTo>
                    <a:pt x="173939" y="173253"/>
                  </a:lnTo>
                  <a:lnTo>
                    <a:pt x="260553" y="173253"/>
                  </a:lnTo>
                  <a:lnTo>
                    <a:pt x="260553" y="0"/>
                  </a:lnTo>
                  <a:lnTo>
                    <a:pt x="238899" y="0"/>
                  </a:lnTo>
                  <a:lnTo>
                    <a:pt x="238899" y="140766"/>
                  </a:lnTo>
                  <a:lnTo>
                    <a:pt x="238899" y="151587"/>
                  </a:lnTo>
                  <a:lnTo>
                    <a:pt x="152285" y="151587"/>
                  </a:lnTo>
                  <a:lnTo>
                    <a:pt x="152285" y="173253"/>
                  </a:lnTo>
                  <a:lnTo>
                    <a:pt x="152285" y="194906"/>
                  </a:lnTo>
                  <a:lnTo>
                    <a:pt x="108991" y="194906"/>
                  </a:lnTo>
                  <a:lnTo>
                    <a:pt x="108991" y="173253"/>
                  </a:lnTo>
                  <a:lnTo>
                    <a:pt x="152285" y="173253"/>
                  </a:lnTo>
                  <a:lnTo>
                    <a:pt x="152285" y="151587"/>
                  </a:lnTo>
                  <a:lnTo>
                    <a:pt x="130644" y="151587"/>
                  </a:lnTo>
                  <a:lnTo>
                    <a:pt x="130644" y="140766"/>
                  </a:lnTo>
                  <a:lnTo>
                    <a:pt x="134899" y="119710"/>
                  </a:lnTo>
                  <a:lnTo>
                    <a:pt x="146507" y="102501"/>
                  </a:lnTo>
                  <a:lnTo>
                    <a:pt x="163728" y="90881"/>
                  </a:lnTo>
                  <a:lnTo>
                    <a:pt x="184772" y="86626"/>
                  </a:lnTo>
                  <a:lnTo>
                    <a:pt x="172135" y="84061"/>
                  </a:lnTo>
                  <a:lnTo>
                    <a:pt x="161810" y="77089"/>
                  </a:lnTo>
                  <a:lnTo>
                    <a:pt x="154851" y="66763"/>
                  </a:lnTo>
                  <a:lnTo>
                    <a:pt x="152285" y="54140"/>
                  </a:lnTo>
                  <a:lnTo>
                    <a:pt x="154851" y="41503"/>
                  </a:lnTo>
                  <a:lnTo>
                    <a:pt x="161810" y="31178"/>
                  </a:lnTo>
                  <a:lnTo>
                    <a:pt x="172135" y="24206"/>
                  </a:lnTo>
                  <a:lnTo>
                    <a:pt x="184772" y="21653"/>
                  </a:lnTo>
                  <a:lnTo>
                    <a:pt x="197408" y="24206"/>
                  </a:lnTo>
                  <a:lnTo>
                    <a:pt x="207733" y="31178"/>
                  </a:lnTo>
                  <a:lnTo>
                    <a:pt x="214693" y="41503"/>
                  </a:lnTo>
                  <a:lnTo>
                    <a:pt x="217246" y="54140"/>
                  </a:lnTo>
                  <a:lnTo>
                    <a:pt x="214693" y="66763"/>
                  </a:lnTo>
                  <a:lnTo>
                    <a:pt x="207733" y="77089"/>
                  </a:lnTo>
                  <a:lnTo>
                    <a:pt x="197408" y="84061"/>
                  </a:lnTo>
                  <a:lnTo>
                    <a:pt x="184772" y="86626"/>
                  </a:lnTo>
                  <a:lnTo>
                    <a:pt x="205816" y="90881"/>
                  </a:lnTo>
                  <a:lnTo>
                    <a:pt x="223024" y="102501"/>
                  </a:lnTo>
                  <a:lnTo>
                    <a:pt x="234645" y="119710"/>
                  </a:lnTo>
                  <a:lnTo>
                    <a:pt x="238899" y="140766"/>
                  </a:lnTo>
                  <a:lnTo>
                    <a:pt x="238899" y="0"/>
                  </a:lnTo>
                  <a:lnTo>
                    <a:pt x="65684" y="0"/>
                  </a:lnTo>
                  <a:lnTo>
                    <a:pt x="65684" y="259880"/>
                  </a:lnTo>
                  <a:lnTo>
                    <a:pt x="303860" y="259880"/>
                  </a:lnTo>
                  <a:lnTo>
                    <a:pt x="303860" y="238226"/>
                  </a:lnTo>
                  <a:lnTo>
                    <a:pt x="303860" y="216560"/>
                  </a:lnTo>
                  <a:lnTo>
                    <a:pt x="303860" y="194906"/>
                  </a:lnTo>
                  <a:lnTo>
                    <a:pt x="303860" y="173253"/>
                  </a:lnTo>
                  <a:lnTo>
                    <a:pt x="303860" y="151587"/>
                  </a:lnTo>
                  <a:lnTo>
                    <a:pt x="303860" y="21653"/>
                  </a:lnTo>
                  <a:lnTo>
                    <a:pt x="303860" y="0"/>
                  </a:lnTo>
                  <a:close/>
                </a:path>
                <a:path w="369569" h="346710">
                  <a:moveTo>
                    <a:pt x="347167" y="108280"/>
                  </a:moveTo>
                  <a:lnTo>
                    <a:pt x="325513" y="108280"/>
                  </a:lnTo>
                  <a:lnTo>
                    <a:pt x="325513" y="259880"/>
                  </a:lnTo>
                  <a:lnTo>
                    <a:pt x="347167" y="259880"/>
                  </a:lnTo>
                  <a:lnTo>
                    <a:pt x="347167" y="108280"/>
                  </a:lnTo>
                  <a:close/>
                </a:path>
                <a:path w="369569" h="346710">
                  <a:moveTo>
                    <a:pt x="369544" y="281533"/>
                  </a:moveTo>
                  <a:lnTo>
                    <a:pt x="0" y="281533"/>
                  </a:lnTo>
                  <a:lnTo>
                    <a:pt x="0" y="292366"/>
                  </a:lnTo>
                  <a:lnTo>
                    <a:pt x="4254" y="313410"/>
                  </a:lnTo>
                  <a:lnTo>
                    <a:pt x="15875" y="330631"/>
                  </a:lnTo>
                  <a:lnTo>
                    <a:pt x="33083" y="342239"/>
                  </a:lnTo>
                  <a:lnTo>
                    <a:pt x="54127" y="346506"/>
                  </a:lnTo>
                  <a:lnTo>
                    <a:pt x="315417" y="346506"/>
                  </a:lnTo>
                  <a:lnTo>
                    <a:pt x="336461" y="342239"/>
                  </a:lnTo>
                  <a:lnTo>
                    <a:pt x="353669" y="330631"/>
                  </a:lnTo>
                  <a:lnTo>
                    <a:pt x="365290" y="313410"/>
                  </a:lnTo>
                  <a:lnTo>
                    <a:pt x="369544" y="292366"/>
                  </a:lnTo>
                  <a:lnTo>
                    <a:pt x="369544" y="281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68012" y="1298447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39">
                  <a:moveTo>
                    <a:pt x="701040" y="116840"/>
                  </a:moveTo>
                  <a:lnTo>
                    <a:pt x="691845" y="71374"/>
                  </a:lnTo>
                  <a:lnTo>
                    <a:pt x="666813" y="34226"/>
                  </a:lnTo>
                  <a:lnTo>
                    <a:pt x="629666" y="9194"/>
                  </a:lnTo>
                  <a:lnTo>
                    <a:pt x="584200" y="0"/>
                  </a:lnTo>
                  <a:lnTo>
                    <a:pt x="116840" y="0"/>
                  </a:lnTo>
                  <a:lnTo>
                    <a:pt x="71361" y="9194"/>
                  </a:lnTo>
                  <a:lnTo>
                    <a:pt x="34226" y="34226"/>
                  </a:lnTo>
                  <a:lnTo>
                    <a:pt x="9182" y="71374"/>
                  </a:lnTo>
                  <a:lnTo>
                    <a:pt x="0" y="116840"/>
                  </a:lnTo>
                  <a:lnTo>
                    <a:pt x="0" y="584200"/>
                  </a:lnTo>
                  <a:lnTo>
                    <a:pt x="9182" y="629678"/>
                  </a:lnTo>
                  <a:lnTo>
                    <a:pt x="34226" y="666813"/>
                  </a:lnTo>
                  <a:lnTo>
                    <a:pt x="71361" y="691857"/>
                  </a:lnTo>
                  <a:lnTo>
                    <a:pt x="116840" y="701040"/>
                  </a:lnTo>
                  <a:lnTo>
                    <a:pt x="584200" y="701040"/>
                  </a:lnTo>
                  <a:lnTo>
                    <a:pt x="629666" y="691857"/>
                  </a:lnTo>
                  <a:lnTo>
                    <a:pt x="666813" y="666813"/>
                  </a:lnTo>
                  <a:lnTo>
                    <a:pt x="691845" y="629678"/>
                  </a:lnTo>
                  <a:lnTo>
                    <a:pt x="701040" y="584200"/>
                  </a:lnTo>
                  <a:lnTo>
                    <a:pt x="701040" y="116840"/>
                  </a:lnTo>
                  <a:close/>
                </a:path>
              </a:pathLst>
            </a:custGeom>
            <a:solidFill>
              <a:srgbClr val="D6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36692" y="1402079"/>
              <a:ext cx="45720" cy="492759"/>
            </a:xfrm>
            <a:custGeom>
              <a:avLst/>
              <a:gdLst/>
              <a:ahLst/>
              <a:cxnLst/>
              <a:rect l="l" t="t" r="r" b="b"/>
              <a:pathLst>
                <a:path w="45720" h="492760">
                  <a:moveTo>
                    <a:pt x="42291" y="0"/>
                  </a:moveTo>
                  <a:lnTo>
                    <a:pt x="3429" y="0"/>
                  </a:lnTo>
                  <a:lnTo>
                    <a:pt x="0" y="3429"/>
                  </a:lnTo>
                  <a:lnTo>
                    <a:pt x="0" y="7620"/>
                  </a:lnTo>
                  <a:lnTo>
                    <a:pt x="0" y="488823"/>
                  </a:lnTo>
                  <a:lnTo>
                    <a:pt x="3429" y="492252"/>
                  </a:lnTo>
                  <a:lnTo>
                    <a:pt x="42291" y="492252"/>
                  </a:lnTo>
                  <a:lnTo>
                    <a:pt x="45720" y="488823"/>
                  </a:lnTo>
                  <a:lnTo>
                    <a:pt x="45720" y="3429"/>
                  </a:lnTo>
                  <a:lnTo>
                    <a:pt x="422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42256" y="1494916"/>
              <a:ext cx="369570" cy="346710"/>
            </a:xfrm>
            <a:custGeom>
              <a:avLst/>
              <a:gdLst/>
              <a:ahLst/>
              <a:cxnLst/>
              <a:rect l="l" t="t" r="r" b="b"/>
              <a:pathLst>
                <a:path w="369570" h="346710">
                  <a:moveTo>
                    <a:pt x="43307" y="108280"/>
                  </a:moveTo>
                  <a:lnTo>
                    <a:pt x="21653" y="108280"/>
                  </a:lnTo>
                  <a:lnTo>
                    <a:pt x="21653" y="259880"/>
                  </a:lnTo>
                  <a:lnTo>
                    <a:pt x="43307" y="259880"/>
                  </a:lnTo>
                  <a:lnTo>
                    <a:pt x="43307" y="108280"/>
                  </a:lnTo>
                  <a:close/>
                </a:path>
                <a:path w="369570" h="346710">
                  <a:moveTo>
                    <a:pt x="195592" y="48158"/>
                  </a:moveTo>
                  <a:lnTo>
                    <a:pt x="190754" y="43307"/>
                  </a:lnTo>
                  <a:lnTo>
                    <a:pt x="178790" y="43307"/>
                  </a:lnTo>
                  <a:lnTo>
                    <a:pt x="173939" y="48158"/>
                  </a:lnTo>
                  <a:lnTo>
                    <a:pt x="173939" y="60121"/>
                  </a:lnTo>
                  <a:lnTo>
                    <a:pt x="178790" y="64960"/>
                  </a:lnTo>
                  <a:lnTo>
                    <a:pt x="190754" y="64960"/>
                  </a:lnTo>
                  <a:lnTo>
                    <a:pt x="195592" y="60121"/>
                  </a:lnTo>
                  <a:lnTo>
                    <a:pt x="195592" y="54140"/>
                  </a:lnTo>
                  <a:lnTo>
                    <a:pt x="195592" y="48158"/>
                  </a:lnTo>
                  <a:close/>
                </a:path>
                <a:path w="369570" h="346710">
                  <a:moveTo>
                    <a:pt x="215404" y="129933"/>
                  </a:moveTo>
                  <a:lnTo>
                    <a:pt x="210718" y="121234"/>
                  </a:lnTo>
                  <a:lnTo>
                    <a:pt x="203708" y="114376"/>
                  </a:lnTo>
                  <a:lnTo>
                    <a:pt x="194881" y="109893"/>
                  </a:lnTo>
                  <a:lnTo>
                    <a:pt x="184772" y="108280"/>
                  </a:lnTo>
                  <a:lnTo>
                    <a:pt x="174663" y="109893"/>
                  </a:lnTo>
                  <a:lnTo>
                    <a:pt x="165836" y="114376"/>
                  </a:lnTo>
                  <a:lnTo>
                    <a:pt x="158826" y="121234"/>
                  </a:lnTo>
                  <a:lnTo>
                    <a:pt x="154139" y="129933"/>
                  </a:lnTo>
                  <a:lnTo>
                    <a:pt x="215404" y="129933"/>
                  </a:lnTo>
                  <a:close/>
                </a:path>
                <a:path w="369570" h="346710">
                  <a:moveTo>
                    <a:pt x="303860" y="0"/>
                  </a:moveTo>
                  <a:lnTo>
                    <a:pt x="260553" y="0"/>
                  </a:lnTo>
                  <a:lnTo>
                    <a:pt x="260553" y="173253"/>
                  </a:lnTo>
                  <a:lnTo>
                    <a:pt x="260553" y="194906"/>
                  </a:lnTo>
                  <a:lnTo>
                    <a:pt x="260553" y="216560"/>
                  </a:lnTo>
                  <a:lnTo>
                    <a:pt x="260553" y="238226"/>
                  </a:lnTo>
                  <a:lnTo>
                    <a:pt x="108991" y="238226"/>
                  </a:lnTo>
                  <a:lnTo>
                    <a:pt x="108991" y="216560"/>
                  </a:lnTo>
                  <a:lnTo>
                    <a:pt x="260553" y="216560"/>
                  </a:lnTo>
                  <a:lnTo>
                    <a:pt x="260553" y="194906"/>
                  </a:lnTo>
                  <a:lnTo>
                    <a:pt x="173939" y="194906"/>
                  </a:lnTo>
                  <a:lnTo>
                    <a:pt x="173939" y="173253"/>
                  </a:lnTo>
                  <a:lnTo>
                    <a:pt x="260553" y="173253"/>
                  </a:lnTo>
                  <a:lnTo>
                    <a:pt x="260553" y="0"/>
                  </a:lnTo>
                  <a:lnTo>
                    <a:pt x="238899" y="0"/>
                  </a:lnTo>
                  <a:lnTo>
                    <a:pt x="238899" y="140766"/>
                  </a:lnTo>
                  <a:lnTo>
                    <a:pt x="238899" y="151587"/>
                  </a:lnTo>
                  <a:lnTo>
                    <a:pt x="152285" y="151587"/>
                  </a:lnTo>
                  <a:lnTo>
                    <a:pt x="152285" y="173253"/>
                  </a:lnTo>
                  <a:lnTo>
                    <a:pt x="152285" y="194906"/>
                  </a:lnTo>
                  <a:lnTo>
                    <a:pt x="108991" y="194906"/>
                  </a:lnTo>
                  <a:lnTo>
                    <a:pt x="108991" y="173253"/>
                  </a:lnTo>
                  <a:lnTo>
                    <a:pt x="152285" y="173253"/>
                  </a:lnTo>
                  <a:lnTo>
                    <a:pt x="152285" y="151587"/>
                  </a:lnTo>
                  <a:lnTo>
                    <a:pt x="130644" y="151587"/>
                  </a:lnTo>
                  <a:lnTo>
                    <a:pt x="130644" y="140766"/>
                  </a:lnTo>
                  <a:lnTo>
                    <a:pt x="134899" y="119710"/>
                  </a:lnTo>
                  <a:lnTo>
                    <a:pt x="146507" y="102501"/>
                  </a:lnTo>
                  <a:lnTo>
                    <a:pt x="163728" y="90881"/>
                  </a:lnTo>
                  <a:lnTo>
                    <a:pt x="184772" y="86626"/>
                  </a:lnTo>
                  <a:lnTo>
                    <a:pt x="172135" y="84061"/>
                  </a:lnTo>
                  <a:lnTo>
                    <a:pt x="161810" y="77089"/>
                  </a:lnTo>
                  <a:lnTo>
                    <a:pt x="154851" y="66763"/>
                  </a:lnTo>
                  <a:lnTo>
                    <a:pt x="152285" y="54140"/>
                  </a:lnTo>
                  <a:lnTo>
                    <a:pt x="154851" y="41503"/>
                  </a:lnTo>
                  <a:lnTo>
                    <a:pt x="161810" y="31178"/>
                  </a:lnTo>
                  <a:lnTo>
                    <a:pt x="172135" y="24206"/>
                  </a:lnTo>
                  <a:lnTo>
                    <a:pt x="184772" y="21653"/>
                  </a:lnTo>
                  <a:lnTo>
                    <a:pt x="197408" y="24206"/>
                  </a:lnTo>
                  <a:lnTo>
                    <a:pt x="207733" y="31178"/>
                  </a:lnTo>
                  <a:lnTo>
                    <a:pt x="214693" y="41503"/>
                  </a:lnTo>
                  <a:lnTo>
                    <a:pt x="217246" y="54140"/>
                  </a:lnTo>
                  <a:lnTo>
                    <a:pt x="214693" y="66763"/>
                  </a:lnTo>
                  <a:lnTo>
                    <a:pt x="207733" y="77089"/>
                  </a:lnTo>
                  <a:lnTo>
                    <a:pt x="197408" y="84061"/>
                  </a:lnTo>
                  <a:lnTo>
                    <a:pt x="184772" y="86626"/>
                  </a:lnTo>
                  <a:lnTo>
                    <a:pt x="205816" y="90881"/>
                  </a:lnTo>
                  <a:lnTo>
                    <a:pt x="223024" y="102501"/>
                  </a:lnTo>
                  <a:lnTo>
                    <a:pt x="234645" y="119710"/>
                  </a:lnTo>
                  <a:lnTo>
                    <a:pt x="238899" y="140766"/>
                  </a:lnTo>
                  <a:lnTo>
                    <a:pt x="238899" y="0"/>
                  </a:lnTo>
                  <a:lnTo>
                    <a:pt x="65684" y="0"/>
                  </a:lnTo>
                  <a:lnTo>
                    <a:pt x="65684" y="259880"/>
                  </a:lnTo>
                  <a:lnTo>
                    <a:pt x="303860" y="259880"/>
                  </a:lnTo>
                  <a:lnTo>
                    <a:pt x="303860" y="238226"/>
                  </a:lnTo>
                  <a:lnTo>
                    <a:pt x="303860" y="216560"/>
                  </a:lnTo>
                  <a:lnTo>
                    <a:pt x="303860" y="194906"/>
                  </a:lnTo>
                  <a:lnTo>
                    <a:pt x="303860" y="173253"/>
                  </a:lnTo>
                  <a:lnTo>
                    <a:pt x="303860" y="151587"/>
                  </a:lnTo>
                  <a:lnTo>
                    <a:pt x="303860" y="21653"/>
                  </a:lnTo>
                  <a:lnTo>
                    <a:pt x="303860" y="0"/>
                  </a:lnTo>
                  <a:close/>
                </a:path>
                <a:path w="369570" h="346710">
                  <a:moveTo>
                    <a:pt x="347167" y="108280"/>
                  </a:moveTo>
                  <a:lnTo>
                    <a:pt x="325513" y="108280"/>
                  </a:lnTo>
                  <a:lnTo>
                    <a:pt x="325513" y="259880"/>
                  </a:lnTo>
                  <a:lnTo>
                    <a:pt x="347167" y="259880"/>
                  </a:lnTo>
                  <a:lnTo>
                    <a:pt x="347167" y="108280"/>
                  </a:lnTo>
                  <a:close/>
                </a:path>
                <a:path w="369570" h="346710">
                  <a:moveTo>
                    <a:pt x="369544" y="281533"/>
                  </a:moveTo>
                  <a:lnTo>
                    <a:pt x="0" y="281533"/>
                  </a:lnTo>
                  <a:lnTo>
                    <a:pt x="0" y="292366"/>
                  </a:lnTo>
                  <a:lnTo>
                    <a:pt x="4254" y="313410"/>
                  </a:lnTo>
                  <a:lnTo>
                    <a:pt x="15875" y="330631"/>
                  </a:lnTo>
                  <a:lnTo>
                    <a:pt x="33083" y="342239"/>
                  </a:lnTo>
                  <a:lnTo>
                    <a:pt x="54127" y="346506"/>
                  </a:lnTo>
                  <a:lnTo>
                    <a:pt x="315417" y="346506"/>
                  </a:lnTo>
                  <a:lnTo>
                    <a:pt x="336461" y="342239"/>
                  </a:lnTo>
                  <a:lnTo>
                    <a:pt x="353669" y="330631"/>
                  </a:lnTo>
                  <a:lnTo>
                    <a:pt x="365290" y="313410"/>
                  </a:lnTo>
                  <a:lnTo>
                    <a:pt x="369544" y="292366"/>
                  </a:lnTo>
                  <a:lnTo>
                    <a:pt x="369544" y="281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68012" y="2293619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39">
                  <a:moveTo>
                    <a:pt x="701040" y="116840"/>
                  </a:moveTo>
                  <a:lnTo>
                    <a:pt x="691845" y="71374"/>
                  </a:lnTo>
                  <a:lnTo>
                    <a:pt x="666813" y="34226"/>
                  </a:lnTo>
                  <a:lnTo>
                    <a:pt x="629666" y="9194"/>
                  </a:lnTo>
                  <a:lnTo>
                    <a:pt x="584200" y="0"/>
                  </a:lnTo>
                  <a:lnTo>
                    <a:pt x="116840" y="0"/>
                  </a:lnTo>
                  <a:lnTo>
                    <a:pt x="71361" y="9194"/>
                  </a:lnTo>
                  <a:lnTo>
                    <a:pt x="34226" y="34226"/>
                  </a:lnTo>
                  <a:lnTo>
                    <a:pt x="9182" y="71374"/>
                  </a:lnTo>
                  <a:lnTo>
                    <a:pt x="0" y="116840"/>
                  </a:lnTo>
                  <a:lnTo>
                    <a:pt x="0" y="584200"/>
                  </a:lnTo>
                  <a:lnTo>
                    <a:pt x="9182" y="629678"/>
                  </a:lnTo>
                  <a:lnTo>
                    <a:pt x="34226" y="666813"/>
                  </a:lnTo>
                  <a:lnTo>
                    <a:pt x="71361" y="691857"/>
                  </a:lnTo>
                  <a:lnTo>
                    <a:pt x="116840" y="701040"/>
                  </a:lnTo>
                  <a:lnTo>
                    <a:pt x="584200" y="701040"/>
                  </a:lnTo>
                  <a:lnTo>
                    <a:pt x="629666" y="691857"/>
                  </a:lnTo>
                  <a:lnTo>
                    <a:pt x="666813" y="666813"/>
                  </a:lnTo>
                  <a:lnTo>
                    <a:pt x="691845" y="629678"/>
                  </a:lnTo>
                  <a:lnTo>
                    <a:pt x="701040" y="584200"/>
                  </a:lnTo>
                  <a:lnTo>
                    <a:pt x="701040" y="116840"/>
                  </a:lnTo>
                  <a:close/>
                </a:path>
              </a:pathLst>
            </a:custGeom>
            <a:solidFill>
              <a:srgbClr val="D6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39739" y="2348484"/>
              <a:ext cx="45720" cy="492759"/>
            </a:xfrm>
            <a:custGeom>
              <a:avLst/>
              <a:gdLst/>
              <a:ahLst/>
              <a:cxnLst/>
              <a:rect l="l" t="t" r="r" b="b"/>
              <a:pathLst>
                <a:path w="45720" h="492760">
                  <a:moveTo>
                    <a:pt x="42290" y="0"/>
                  </a:moveTo>
                  <a:lnTo>
                    <a:pt x="3429" y="0"/>
                  </a:lnTo>
                  <a:lnTo>
                    <a:pt x="0" y="3428"/>
                  </a:lnTo>
                  <a:lnTo>
                    <a:pt x="0" y="7619"/>
                  </a:lnTo>
                  <a:lnTo>
                    <a:pt x="0" y="488823"/>
                  </a:lnTo>
                  <a:lnTo>
                    <a:pt x="3429" y="492251"/>
                  </a:lnTo>
                  <a:lnTo>
                    <a:pt x="42290" y="492251"/>
                  </a:lnTo>
                  <a:lnTo>
                    <a:pt x="45720" y="488823"/>
                  </a:lnTo>
                  <a:lnTo>
                    <a:pt x="45720" y="3428"/>
                  </a:lnTo>
                  <a:lnTo>
                    <a:pt x="422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3055" y="2489515"/>
              <a:ext cx="138581" cy="1386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3055" y="2658921"/>
              <a:ext cx="138581" cy="1386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2431" y="2489515"/>
              <a:ext cx="138581" cy="1386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2431" y="2658921"/>
              <a:ext cx="123183" cy="1386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668012" y="3317747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39">
                  <a:moveTo>
                    <a:pt x="701040" y="116840"/>
                  </a:moveTo>
                  <a:lnTo>
                    <a:pt x="691845" y="71374"/>
                  </a:lnTo>
                  <a:lnTo>
                    <a:pt x="666813" y="34226"/>
                  </a:lnTo>
                  <a:lnTo>
                    <a:pt x="629666" y="9194"/>
                  </a:lnTo>
                  <a:lnTo>
                    <a:pt x="584200" y="0"/>
                  </a:lnTo>
                  <a:lnTo>
                    <a:pt x="116840" y="0"/>
                  </a:lnTo>
                  <a:lnTo>
                    <a:pt x="71361" y="9194"/>
                  </a:lnTo>
                  <a:lnTo>
                    <a:pt x="34226" y="34226"/>
                  </a:lnTo>
                  <a:lnTo>
                    <a:pt x="9182" y="71374"/>
                  </a:lnTo>
                  <a:lnTo>
                    <a:pt x="0" y="116840"/>
                  </a:lnTo>
                  <a:lnTo>
                    <a:pt x="0" y="584200"/>
                  </a:lnTo>
                  <a:lnTo>
                    <a:pt x="9182" y="629678"/>
                  </a:lnTo>
                  <a:lnTo>
                    <a:pt x="34226" y="666813"/>
                  </a:lnTo>
                  <a:lnTo>
                    <a:pt x="71361" y="691857"/>
                  </a:lnTo>
                  <a:lnTo>
                    <a:pt x="116840" y="701040"/>
                  </a:lnTo>
                  <a:lnTo>
                    <a:pt x="584200" y="701040"/>
                  </a:lnTo>
                  <a:lnTo>
                    <a:pt x="629666" y="691857"/>
                  </a:lnTo>
                  <a:lnTo>
                    <a:pt x="666813" y="666813"/>
                  </a:lnTo>
                  <a:lnTo>
                    <a:pt x="691845" y="629678"/>
                  </a:lnTo>
                  <a:lnTo>
                    <a:pt x="701040" y="584200"/>
                  </a:lnTo>
                  <a:lnTo>
                    <a:pt x="701040" y="116840"/>
                  </a:lnTo>
                  <a:close/>
                </a:path>
              </a:pathLst>
            </a:custGeom>
            <a:solidFill>
              <a:srgbClr val="D6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36692" y="3422904"/>
              <a:ext cx="45720" cy="492759"/>
            </a:xfrm>
            <a:custGeom>
              <a:avLst/>
              <a:gdLst/>
              <a:ahLst/>
              <a:cxnLst/>
              <a:rect l="l" t="t" r="r" b="b"/>
              <a:pathLst>
                <a:path w="45720" h="492760">
                  <a:moveTo>
                    <a:pt x="42291" y="0"/>
                  </a:moveTo>
                  <a:lnTo>
                    <a:pt x="3429" y="0"/>
                  </a:lnTo>
                  <a:lnTo>
                    <a:pt x="0" y="3429"/>
                  </a:lnTo>
                  <a:lnTo>
                    <a:pt x="0" y="7620"/>
                  </a:lnTo>
                  <a:lnTo>
                    <a:pt x="0" y="488823"/>
                  </a:lnTo>
                  <a:lnTo>
                    <a:pt x="3429" y="492252"/>
                  </a:lnTo>
                  <a:lnTo>
                    <a:pt x="42291" y="492252"/>
                  </a:lnTo>
                  <a:lnTo>
                    <a:pt x="45720" y="488823"/>
                  </a:lnTo>
                  <a:lnTo>
                    <a:pt x="45720" y="3429"/>
                  </a:lnTo>
                  <a:lnTo>
                    <a:pt x="422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1651" y="3581527"/>
              <a:ext cx="250825" cy="289560"/>
            </a:xfrm>
            <a:custGeom>
              <a:avLst/>
              <a:gdLst/>
              <a:ahLst/>
              <a:cxnLst/>
              <a:rect l="l" t="t" r="r" b="b"/>
              <a:pathLst>
                <a:path w="250825" h="289560">
                  <a:moveTo>
                    <a:pt x="250767" y="0"/>
                  </a:moveTo>
                  <a:lnTo>
                    <a:pt x="0" y="0"/>
                  </a:lnTo>
                  <a:lnTo>
                    <a:pt x="0" y="286273"/>
                  </a:lnTo>
                  <a:lnTo>
                    <a:pt x="2956" y="289215"/>
                  </a:lnTo>
                  <a:lnTo>
                    <a:pt x="247813" y="289215"/>
                  </a:lnTo>
                  <a:lnTo>
                    <a:pt x="250767" y="286273"/>
                  </a:lnTo>
                  <a:lnTo>
                    <a:pt x="250767" y="269496"/>
                  </a:lnTo>
                  <a:lnTo>
                    <a:pt x="62347" y="269496"/>
                  </a:lnTo>
                  <a:lnTo>
                    <a:pt x="59393" y="266553"/>
                  </a:lnTo>
                  <a:lnTo>
                    <a:pt x="59393" y="259292"/>
                  </a:lnTo>
                  <a:lnTo>
                    <a:pt x="62347" y="256350"/>
                  </a:lnTo>
                  <a:lnTo>
                    <a:pt x="250767" y="256350"/>
                  </a:lnTo>
                  <a:lnTo>
                    <a:pt x="250767" y="243204"/>
                  </a:lnTo>
                  <a:lnTo>
                    <a:pt x="35948" y="243204"/>
                  </a:lnTo>
                  <a:lnTo>
                    <a:pt x="32994" y="240261"/>
                  </a:lnTo>
                  <a:lnTo>
                    <a:pt x="32995" y="233000"/>
                  </a:lnTo>
                  <a:lnTo>
                    <a:pt x="35948" y="230058"/>
                  </a:lnTo>
                  <a:lnTo>
                    <a:pt x="250767" y="230058"/>
                  </a:lnTo>
                  <a:lnTo>
                    <a:pt x="250767" y="216911"/>
                  </a:lnTo>
                  <a:lnTo>
                    <a:pt x="35948" y="216911"/>
                  </a:lnTo>
                  <a:lnTo>
                    <a:pt x="32994" y="213969"/>
                  </a:lnTo>
                  <a:lnTo>
                    <a:pt x="32994" y="206708"/>
                  </a:lnTo>
                  <a:lnTo>
                    <a:pt x="35948" y="203766"/>
                  </a:lnTo>
                  <a:lnTo>
                    <a:pt x="250767" y="203766"/>
                  </a:lnTo>
                  <a:lnTo>
                    <a:pt x="250767" y="190622"/>
                  </a:lnTo>
                  <a:lnTo>
                    <a:pt x="85095" y="190622"/>
                  </a:lnTo>
                  <a:lnTo>
                    <a:pt x="79188" y="184733"/>
                  </a:lnTo>
                  <a:lnTo>
                    <a:pt x="79188" y="157066"/>
                  </a:lnTo>
                  <a:lnTo>
                    <a:pt x="85095" y="151183"/>
                  </a:lnTo>
                  <a:lnTo>
                    <a:pt x="250767" y="151183"/>
                  </a:lnTo>
                  <a:lnTo>
                    <a:pt x="250767" y="138033"/>
                  </a:lnTo>
                  <a:lnTo>
                    <a:pt x="125382" y="138033"/>
                  </a:lnTo>
                  <a:lnTo>
                    <a:pt x="83387" y="120708"/>
                  </a:lnTo>
                  <a:lnTo>
                    <a:pt x="70084" y="99067"/>
                  </a:lnTo>
                  <a:lnTo>
                    <a:pt x="45637" y="99067"/>
                  </a:lnTo>
                  <a:lnTo>
                    <a:pt x="43183" y="98378"/>
                  </a:lnTo>
                  <a:lnTo>
                    <a:pt x="41529" y="96671"/>
                  </a:lnTo>
                  <a:lnTo>
                    <a:pt x="25759" y="80962"/>
                  </a:lnTo>
                  <a:lnTo>
                    <a:pt x="25753" y="76799"/>
                  </a:lnTo>
                  <a:lnTo>
                    <a:pt x="41529" y="61084"/>
                  </a:lnTo>
                  <a:lnTo>
                    <a:pt x="44116" y="58592"/>
                  </a:lnTo>
                  <a:lnTo>
                    <a:pt x="70120" y="58592"/>
                  </a:lnTo>
                  <a:lnTo>
                    <a:pt x="70683" y="55852"/>
                  </a:lnTo>
                  <a:lnTo>
                    <a:pt x="83432" y="37049"/>
                  </a:lnTo>
                  <a:lnTo>
                    <a:pt x="102275" y="24388"/>
                  </a:lnTo>
                  <a:lnTo>
                    <a:pt x="125382" y="19722"/>
                  </a:lnTo>
                  <a:lnTo>
                    <a:pt x="250767" y="19722"/>
                  </a:lnTo>
                  <a:lnTo>
                    <a:pt x="250767" y="0"/>
                  </a:lnTo>
                  <a:close/>
                </a:path>
                <a:path w="250825" h="289560">
                  <a:moveTo>
                    <a:pt x="250767" y="256350"/>
                  </a:moveTo>
                  <a:lnTo>
                    <a:pt x="188417" y="256350"/>
                  </a:lnTo>
                  <a:lnTo>
                    <a:pt x="191370" y="259292"/>
                  </a:lnTo>
                  <a:lnTo>
                    <a:pt x="191370" y="266553"/>
                  </a:lnTo>
                  <a:lnTo>
                    <a:pt x="188417" y="269496"/>
                  </a:lnTo>
                  <a:lnTo>
                    <a:pt x="250767" y="269496"/>
                  </a:lnTo>
                  <a:lnTo>
                    <a:pt x="250767" y="256350"/>
                  </a:lnTo>
                  <a:close/>
                </a:path>
                <a:path w="250825" h="289560">
                  <a:moveTo>
                    <a:pt x="250767" y="230058"/>
                  </a:moveTo>
                  <a:lnTo>
                    <a:pt x="214816" y="230058"/>
                  </a:lnTo>
                  <a:lnTo>
                    <a:pt x="217769" y="233000"/>
                  </a:lnTo>
                  <a:lnTo>
                    <a:pt x="217769" y="240261"/>
                  </a:lnTo>
                  <a:lnTo>
                    <a:pt x="214816" y="243204"/>
                  </a:lnTo>
                  <a:lnTo>
                    <a:pt x="250767" y="243204"/>
                  </a:lnTo>
                  <a:lnTo>
                    <a:pt x="250767" y="230058"/>
                  </a:lnTo>
                  <a:close/>
                </a:path>
                <a:path w="250825" h="289560">
                  <a:moveTo>
                    <a:pt x="250767" y="203766"/>
                  </a:moveTo>
                  <a:lnTo>
                    <a:pt x="214816" y="203766"/>
                  </a:lnTo>
                  <a:lnTo>
                    <a:pt x="217769" y="206708"/>
                  </a:lnTo>
                  <a:lnTo>
                    <a:pt x="217769" y="213969"/>
                  </a:lnTo>
                  <a:lnTo>
                    <a:pt x="214816" y="216911"/>
                  </a:lnTo>
                  <a:lnTo>
                    <a:pt x="250767" y="216911"/>
                  </a:lnTo>
                  <a:lnTo>
                    <a:pt x="250767" y="203766"/>
                  </a:lnTo>
                  <a:close/>
                </a:path>
                <a:path w="250825" h="289560">
                  <a:moveTo>
                    <a:pt x="250767" y="151183"/>
                  </a:moveTo>
                  <a:lnTo>
                    <a:pt x="165669" y="151183"/>
                  </a:lnTo>
                  <a:lnTo>
                    <a:pt x="171576" y="157066"/>
                  </a:lnTo>
                  <a:lnTo>
                    <a:pt x="171576" y="184733"/>
                  </a:lnTo>
                  <a:lnTo>
                    <a:pt x="165669" y="190622"/>
                  </a:lnTo>
                  <a:lnTo>
                    <a:pt x="250767" y="190622"/>
                  </a:lnTo>
                  <a:lnTo>
                    <a:pt x="250767" y="151183"/>
                  </a:lnTo>
                  <a:close/>
                </a:path>
                <a:path w="250825" h="289560">
                  <a:moveTo>
                    <a:pt x="250767" y="19722"/>
                  </a:moveTo>
                  <a:lnTo>
                    <a:pt x="125382" y="19722"/>
                  </a:lnTo>
                  <a:lnTo>
                    <a:pt x="148524" y="24388"/>
                  </a:lnTo>
                  <a:lnTo>
                    <a:pt x="167389" y="37067"/>
                  </a:lnTo>
                  <a:lnTo>
                    <a:pt x="180107" y="55862"/>
                  </a:lnTo>
                  <a:lnTo>
                    <a:pt x="184772" y="78877"/>
                  </a:lnTo>
                  <a:lnTo>
                    <a:pt x="180105" y="101905"/>
                  </a:lnTo>
                  <a:lnTo>
                    <a:pt x="167376" y="120708"/>
                  </a:lnTo>
                  <a:lnTo>
                    <a:pt x="148498" y="133385"/>
                  </a:lnTo>
                  <a:lnTo>
                    <a:pt x="125382" y="138033"/>
                  </a:lnTo>
                  <a:lnTo>
                    <a:pt x="250767" y="138033"/>
                  </a:lnTo>
                  <a:lnTo>
                    <a:pt x="250767" y="99163"/>
                  </a:lnTo>
                  <a:lnTo>
                    <a:pt x="206648" y="99163"/>
                  </a:lnTo>
                  <a:lnTo>
                    <a:pt x="202534" y="99127"/>
                  </a:lnTo>
                  <a:lnTo>
                    <a:pt x="197439" y="94059"/>
                  </a:lnTo>
                  <a:lnTo>
                    <a:pt x="197403" y="89955"/>
                  </a:lnTo>
                  <a:lnTo>
                    <a:pt x="199905" y="87379"/>
                  </a:lnTo>
                  <a:lnTo>
                    <a:pt x="208440" y="78877"/>
                  </a:lnTo>
                  <a:lnTo>
                    <a:pt x="199905" y="70382"/>
                  </a:lnTo>
                  <a:lnTo>
                    <a:pt x="197403" y="67800"/>
                  </a:lnTo>
                  <a:lnTo>
                    <a:pt x="197439" y="63702"/>
                  </a:lnTo>
                  <a:lnTo>
                    <a:pt x="202534" y="58628"/>
                  </a:lnTo>
                  <a:lnTo>
                    <a:pt x="250767" y="58592"/>
                  </a:lnTo>
                  <a:lnTo>
                    <a:pt x="250767" y="19722"/>
                  </a:lnTo>
                  <a:close/>
                </a:path>
                <a:path w="250825" h="289560">
                  <a:moveTo>
                    <a:pt x="250767" y="58592"/>
                  </a:moveTo>
                  <a:lnTo>
                    <a:pt x="206648" y="58592"/>
                  </a:lnTo>
                  <a:lnTo>
                    <a:pt x="209234" y="61084"/>
                  </a:lnTo>
                  <a:lnTo>
                    <a:pt x="225011" y="76799"/>
                  </a:lnTo>
                  <a:lnTo>
                    <a:pt x="225011" y="80962"/>
                  </a:lnTo>
                  <a:lnTo>
                    <a:pt x="209234" y="96671"/>
                  </a:lnTo>
                  <a:lnTo>
                    <a:pt x="206648" y="99163"/>
                  </a:lnTo>
                  <a:lnTo>
                    <a:pt x="250767" y="99163"/>
                  </a:lnTo>
                  <a:lnTo>
                    <a:pt x="250767" y="58592"/>
                  </a:lnTo>
                  <a:close/>
                </a:path>
                <a:path w="250825" h="289560">
                  <a:moveTo>
                    <a:pt x="70120" y="58592"/>
                  </a:moveTo>
                  <a:lnTo>
                    <a:pt x="44116" y="58592"/>
                  </a:lnTo>
                  <a:lnTo>
                    <a:pt x="48230" y="58628"/>
                  </a:lnTo>
                  <a:lnTo>
                    <a:pt x="53324" y="63702"/>
                  </a:lnTo>
                  <a:lnTo>
                    <a:pt x="53360" y="67800"/>
                  </a:lnTo>
                  <a:lnTo>
                    <a:pt x="50858" y="70382"/>
                  </a:lnTo>
                  <a:lnTo>
                    <a:pt x="42323" y="78877"/>
                  </a:lnTo>
                  <a:lnTo>
                    <a:pt x="50858" y="87379"/>
                  </a:lnTo>
                  <a:lnTo>
                    <a:pt x="52573" y="89026"/>
                  </a:lnTo>
                  <a:lnTo>
                    <a:pt x="53264" y="91471"/>
                  </a:lnTo>
                  <a:lnTo>
                    <a:pt x="52055" y="96066"/>
                  </a:lnTo>
                  <a:lnTo>
                    <a:pt x="50251" y="97863"/>
                  </a:lnTo>
                  <a:lnTo>
                    <a:pt x="45637" y="99067"/>
                  </a:lnTo>
                  <a:lnTo>
                    <a:pt x="70084" y="99067"/>
                  </a:lnTo>
                  <a:lnTo>
                    <a:pt x="65992" y="78877"/>
                  </a:lnTo>
                  <a:lnTo>
                    <a:pt x="70120" y="58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0840" y="3614393"/>
              <a:ext cx="92387" cy="9202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901641" y="3502659"/>
              <a:ext cx="250825" cy="256540"/>
            </a:xfrm>
            <a:custGeom>
              <a:avLst/>
              <a:gdLst/>
              <a:ahLst/>
              <a:cxnLst/>
              <a:rect l="l" t="t" r="r" b="b"/>
              <a:pathLst>
                <a:path w="250825" h="256539">
                  <a:moveTo>
                    <a:pt x="158381" y="243205"/>
                  </a:moveTo>
                  <a:lnTo>
                    <a:pt x="92392" y="243205"/>
                  </a:lnTo>
                  <a:lnTo>
                    <a:pt x="92392" y="256349"/>
                  </a:lnTo>
                  <a:lnTo>
                    <a:pt x="158381" y="256349"/>
                  </a:lnTo>
                  <a:lnTo>
                    <a:pt x="158381" y="243205"/>
                  </a:lnTo>
                  <a:close/>
                </a:path>
                <a:path w="250825" h="256539">
                  <a:moveTo>
                    <a:pt x="164985" y="29235"/>
                  </a:moveTo>
                  <a:lnTo>
                    <a:pt x="162026" y="26289"/>
                  </a:lnTo>
                  <a:lnTo>
                    <a:pt x="158381" y="26289"/>
                  </a:lnTo>
                  <a:lnTo>
                    <a:pt x="29349" y="26289"/>
                  </a:lnTo>
                  <a:lnTo>
                    <a:pt x="26403" y="29235"/>
                  </a:lnTo>
                  <a:lnTo>
                    <a:pt x="26403" y="36487"/>
                  </a:lnTo>
                  <a:lnTo>
                    <a:pt x="29349" y="39446"/>
                  </a:lnTo>
                  <a:lnTo>
                    <a:pt x="162026" y="39446"/>
                  </a:lnTo>
                  <a:lnTo>
                    <a:pt x="164985" y="36487"/>
                  </a:lnTo>
                  <a:lnTo>
                    <a:pt x="164985" y="29235"/>
                  </a:lnTo>
                  <a:close/>
                </a:path>
                <a:path w="250825" h="256539">
                  <a:moveTo>
                    <a:pt x="218211" y="32740"/>
                  </a:moveTo>
                  <a:lnTo>
                    <a:pt x="216179" y="27901"/>
                  </a:lnTo>
                  <a:lnTo>
                    <a:pt x="213804" y="26314"/>
                  </a:lnTo>
                  <a:lnTo>
                    <a:pt x="211175" y="26289"/>
                  </a:lnTo>
                  <a:lnTo>
                    <a:pt x="208203" y="26289"/>
                  </a:lnTo>
                  <a:lnTo>
                    <a:pt x="205587" y="28282"/>
                  </a:lnTo>
                  <a:lnTo>
                    <a:pt x="204025" y="34010"/>
                  </a:lnTo>
                  <a:lnTo>
                    <a:pt x="205270" y="37033"/>
                  </a:lnTo>
                  <a:lnTo>
                    <a:pt x="210400" y="40030"/>
                  </a:lnTo>
                  <a:lnTo>
                    <a:pt x="213664" y="39636"/>
                  </a:lnTo>
                  <a:lnTo>
                    <a:pt x="215798" y="37553"/>
                  </a:lnTo>
                  <a:lnTo>
                    <a:pt x="215861" y="37426"/>
                  </a:lnTo>
                  <a:lnTo>
                    <a:pt x="217690" y="35534"/>
                  </a:lnTo>
                  <a:lnTo>
                    <a:pt x="218211" y="32740"/>
                  </a:lnTo>
                  <a:close/>
                </a:path>
                <a:path w="250825" h="256539">
                  <a:moveTo>
                    <a:pt x="250774" y="2946"/>
                  </a:moveTo>
                  <a:lnTo>
                    <a:pt x="247815" y="0"/>
                  </a:lnTo>
                  <a:lnTo>
                    <a:pt x="238213" y="0"/>
                  </a:lnTo>
                  <a:lnTo>
                    <a:pt x="238213" y="50507"/>
                  </a:lnTo>
                  <a:lnTo>
                    <a:pt x="238213" y="54660"/>
                  </a:lnTo>
                  <a:lnTo>
                    <a:pt x="233057" y="59804"/>
                  </a:lnTo>
                  <a:lnTo>
                    <a:pt x="228879" y="59804"/>
                  </a:lnTo>
                  <a:lnTo>
                    <a:pt x="221640" y="52590"/>
                  </a:lnTo>
                  <a:lnTo>
                    <a:pt x="219659" y="50609"/>
                  </a:lnTo>
                  <a:lnTo>
                    <a:pt x="217017" y="51892"/>
                  </a:lnTo>
                  <a:lnTo>
                    <a:pt x="214122" y="52578"/>
                  </a:lnTo>
                  <a:lnTo>
                    <a:pt x="211328" y="52590"/>
                  </a:lnTo>
                  <a:lnTo>
                    <a:pt x="211175" y="52590"/>
                  </a:lnTo>
                  <a:lnTo>
                    <a:pt x="203466" y="51041"/>
                  </a:lnTo>
                  <a:lnTo>
                    <a:pt x="197180" y="46812"/>
                  </a:lnTo>
                  <a:lnTo>
                    <a:pt x="192925" y="40538"/>
                  </a:lnTo>
                  <a:lnTo>
                    <a:pt x="191376" y="32867"/>
                  </a:lnTo>
                  <a:lnTo>
                    <a:pt x="192925" y="25184"/>
                  </a:lnTo>
                  <a:lnTo>
                    <a:pt x="197180" y="18923"/>
                  </a:lnTo>
                  <a:lnTo>
                    <a:pt x="203466" y="14693"/>
                  </a:lnTo>
                  <a:lnTo>
                    <a:pt x="211175" y="13144"/>
                  </a:lnTo>
                  <a:lnTo>
                    <a:pt x="218884" y="14693"/>
                  </a:lnTo>
                  <a:lnTo>
                    <a:pt x="225171" y="18923"/>
                  </a:lnTo>
                  <a:lnTo>
                    <a:pt x="229412" y="25196"/>
                  </a:lnTo>
                  <a:lnTo>
                    <a:pt x="230974" y="32867"/>
                  </a:lnTo>
                  <a:lnTo>
                    <a:pt x="230962" y="35788"/>
                  </a:lnTo>
                  <a:lnTo>
                    <a:pt x="230289" y="38684"/>
                  </a:lnTo>
                  <a:lnTo>
                    <a:pt x="228993" y="41313"/>
                  </a:lnTo>
                  <a:lnTo>
                    <a:pt x="238213" y="50507"/>
                  </a:lnTo>
                  <a:lnTo>
                    <a:pt x="238213" y="0"/>
                  </a:lnTo>
                  <a:lnTo>
                    <a:pt x="178181" y="0"/>
                  </a:lnTo>
                  <a:lnTo>
                    <a:pt x="178181" y="32867"/>
                  </a:lnTo>
                  <a:lnTo>
                    <a:pt x="176618" y="40538"/>
                  </a:lnTo>
                  <a:lnTo>
                    <a:pt x="172377" y="46812"/>
                  </a:lnTo>
                  <a:lnTo>
                    <a:pt x="166090" y="51041"/>
                  </a:lnTo>
                  <a:lnTo>
                    <a:pt x="158394" y="52590"/>
                  </a:lnTo>
                  <a:lnTo>
                    <a:pt x="32943" y="52578"/>
                  </a:lnTo>
                  <a:lnTo>
                    <a:pt x="13208" y="32867"/>
                  </a:lnTo>
                  <a:lnTo>
                    <a:pt x="14757" y="25184"/>
                  </a:lnTo>
                  <a:lnTo>
                    <a:pt x="18999" y="18923"/>
                  </a:lnTo>
                  <a:lnTo>
                    <a:pt x="25298" y="14693"/>
                  </a:lnTo>
                  <a:lnTo>
                    <a:pt x="32994" y="13144"/>
                  </a:lnTo>
                  <a:lnTo>
                    <a:pt x="158381" y="13144"/>
                  </a:lnTo>
                  <a:lnTo>
                    <a:pt x="166090" y="14693"/>
                  </a:lnTo>
                  <a:lnTo>
                    <a:pt x="172377" y="18923"/>
                  </a:lnTo>
                  <a:lnTo>
                    <a:pt x="176618" y="25196"/>
                  </a:lnTo>
                  <a:lnTo>
                    <a:pt x="178181" y="32867"/>
                  </a:lnTo>
                  <a:lnTo>
                    <a:pt x="178181" y="0"/>
                  </a:lnTo>
                  <a:lnTo>
                    <a:pt x="2959" y="0"/>
                  </a:lnTo>
                  <a:lnTo>
                    <a:pt x="0" y="2946"/>
                  </a:lnTo>
                  <a:lnTo>
                    <a:pt x="0" y="65735"/>
                  </a:lnTo>
                  <a:lnTo>
                    <a:pt x="250774" y="65735"/>
                  </a:lnTo>
                  <a:lnTo>
                    <a:pt x="250774" y="59804"/>
                  </a:lnTo>
                  <a:lnTo>
                    <a:pt x="250774" y="13144"/>
                  </a:lnTo>
                  <a:lnTo>
                    <a:pt x="250774" y="2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78680" y="4376928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39">
                  <a:moveTo>
                    <a:pt x="701040" y="116840"/>
                  </a:moveTo>
                  <a:lnTo>
                    <a:pt x="691845" y="71374"/>
                  </a:lnTo>
                  <a:lnTo>
                    <a:pt x="666813" y="34226"/>
                  </a:lnTo>
                  <a:lnTo>
                    <a:pt x="629666" y="9194"/>
                  </a:lnTo>
                  <a:lnTo>
                    <a:pt x="584200" y="0"/>
                  </a:lnTo>
                  <a:lnTo>
                    <a:pt x="116840" y="0"/>
                  </a:lnTo>
                  <a:lnTo>
                    <a:pt x="71361" y="9194"/>
                  </a:lnTo>
                  <a:lnTo>
                    <a:pt x="34213" y="34226"/>
                  </a:lnTo>
                  <a:lnTo>
                    <a:pt x="9182" y="71374"/>
                  </a:lnTo>
                  <a:lnTo>
                    <a:pt x="0" y="116840"/>
                  </a:lnTo>
                  <a:lnTo>
                    <a:pt x="0" y="584200"/>
                  </a:lnTo>
                  <a:lnTo>
                    <a:pt x="9182" y="629678"/>
                  </a:lnTo>
                  <a:lnTo>
                    <a:pt x="34226" y="666813"/>
                  </a:lnTo>
                  <a:lnTo>
                    <a:pt x="71361" y="691857"/>
                  </a:lnTo>
                  <a:lnTo>
                    <a:pt x="116840" y="701040"/>
                  </a:lnTo>
                  <a:lnTo>
                    <a:pt x="584200" y="701040"/>
                  </a:lnTo>
                  <a:lnTo>
                    <a:pt x="629666" y="691857"/>
                  </a:lnTo>
                  <a:lnTo>
                    <a:pt x="666813" y="666813"/>
                  </a:lnTo>
                  <a:lnTo>
                    <a:pt x="691845" y="629678"/>
                  </a:lnTo>
                  <a:lnTo>
                    <a:pt x="701040" y="584200"/>
                  </a:lnTo>
                  <a:lnTo>
                    <a:pt x="701040" y="116840"/>
                  </a:lnTo>
                  <a:close/>
                </a:path>
              </a:pathLst>
            </a:custGeom>
            <a:solidFill>
              <a:srgbClr val="D6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47360" y="4482084"/>
              <a:ext cx="45720" cy="492759"/>
            </a:xfrm>
            <a:custGeom>
              <a:avLst/>
              <a:gdLst/>
              <a:ahLst/>
              <a:cxnLst/>
              <a:rect l="l" t="t" r="r" b="b"/>
              <a:pathLst>
                <a:path w="45720" h="492760">
                  <a:moveTo>
                    <a:pt x="42290" y="0"/>
                  </a:moveTo>
                  <a:lnTo>
                    <a:pt x="3428" y="0"/>
                  </a:lnTo>
                  <a:lnTo>
                    <a:pt x="0" y="3429"/>
                  </a:lnTo>
                  <a:lnTo>
                    <a:pt x="0" y="7620"/>
                  </a:lnTo>
                  <a:lnTo>
                    <a:pt x="0" y="488823"/>
                  </a:lnTo>
                  <a:lnTo>
                    <a:pt x="3428" y="492252"/>
                  </a:lnTo>
                  <a:lnTo>
                    <a:pt x="42290" y="492252"/>
                  </a:lnTo>
                  <a:lnTo>
                    <a:pt x="45719" y="488823"/>
                  </a:lnTo>
                  <a:lnTo>
                    <a:pt x="45719" y="3429"/>
                  </a:lnTo>
                  <a:lnTo>
                    <a:pt x="422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78680" y="5512307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39" h="701039">
                  <a:moveTo>
                    <a:pt x="701040" y="116840"/>
                  </a:moveTo>
                  <a:lnTo>
                    <a:pt x="691845" y="71374"/>
                  </a:lnTo>
                  <a:lnTo>
                    <a:pt x="666813" y="34226"/>
                  </a:lnTo>
                  <a:lnTo>
                    <a:pt x="629666" y="9194"/>
                  </a:lnTo>
                  <a:lnTo>
                    <a:pt x="584200" y="0"/>
                  </a:lnTo>
                  <a:lnTo>
                    <a:pt x="116840" y="0"/>
                  </a:lnTo>
                  <a:lnTo>
                    <a:pt x="71361" y="9194"/>
                  </a:lnTo>
                  <a:lnTo>
                    <a:pt x="34213" y="34226"/>
                  </a:lnTo>
                  <a:lnTo>
                    <a:pt x="9182" y="71374"/>
                  </a:lnTo>
                  <a:lnTo>
                    <a:pt x="0" y="116840"/>
                  </a:lnTo>
                  <a:lnTo>
                    <a:pt x="0" y="584200"/>
                  </a:lnTo>
                  <a:lnTo>
                    <a:pt x="9182" y="629691"/>
                  </a:lnTo>
                  <a:lnTo>
                    <a:pt x="34226" y="666826"/>
                  </a:lnTo>
                  <a:lnTo>
                    <a:pt x="71361" y="691870"/>
                  </a:lnTo>
                  <a:lnTo>
                    <a:pt x="116840" y="701040"/>
                  </a:lnTo>
                  <a:lnTo>
                    <a:pt x="584200" y="701040"/>
                  </a:lnTo>
                  <a:lnTo>
                    <a:pt x="629666" y="691870"/>
                  </a:lnTo>
                  <a:lnTo>
                    <a:pt x="666813" y="666826"/>
                  </a:lnTo>
                  <a:lnTo>
                    <a:pt x="691845" y="629691"/>
                  </a:lnTo>
                  <a:lnTo>
                    <a:pt x="701040" y="584200"/>
                  </a:lnTo>
                  <a:lnTo>
                    <a:pt x="701040" y="116840"/>
                  </a:lnTo>
                  <a:close/>
                </a:path>
              </a:pathLst>
            </a:custGeom>
            <a:solidFill>
              <a:srgbClr val="D6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47360" y="5615940"/>
              <a:ext cx="45720" cy="492759"/>
            </a:xfrm>
            <a:custGeom>
              <a:avLst/>
              <a:gdLst/>
              <a:ahLst/>
              <a:cxnLst/>
              <a:rect l="l" t="t" r="r" b="b"/>
              <a:pathLst>
                <a:path w="45720" h="492760">
                  <a:moveTo>
                    <a:pt x="42290" y="0"/>
                  </a:moveTo>
                  <a:lnTo>
                    <a:pt x="3428" y="0"/>
                  </a:lnTo>
                  <a:lnTo>
                    <a:pt x="0" y="3416"/>
                  </a:lnTo>
                  <a:lnTo>
                    <a:pt x="0" y="7620"/>
                  </a:lnTo>
                  <a:lnTo>
                    <a:pt x="0" y="488835"/>
                  </a:lnTo>
                  <a:lnTo>
                    <a:pt x="3428" y="492252"/>
                  </a:lnTo>
                  <a:lnTo>
                    <a:pt x="42290" y="492252"/>
                  </a:lnTo>
                  <a:lnTo>
                    <a:pt x="45719" y="488835"/>
                  </a:lnTo>
                  <a:lnTo>
                    <a:pt x="45719" y="3416"/>
                  </a:lnTo>
                  <a:lnTo>
                    <a:pt x="422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8763" y="4508737"/>
              <a:ext cx="215169" cy="21520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9115" y="4690718"/>
              <a:ext cx="80455" cy="16729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959919" y="4719397"/>
              <a:ext cx="337185" cy="158750"/>
            </a:xfrm>
            <a:custGeom>
              <a:avLst/>
              <a:gdLst/>
              <a:ahLst/>
              <a:cxnLst/>
              <a:rect l="l" t="t" r="r" b="b"/>
              <a:pathLst>
                <a:path w="337185" h="158750">
                  <a:moveTo>
                    <a:pt x="758" y="0"/>
                  </a:moveTo>
                  <a:lnTo>
                    <a:pt x="0" y="109539"/>
                  </a:lnTo>
                  <a:lnTo>
                    <a:pt x="12432" y="110367"/>
                  </a:lnTo>
                  <a:lnTo>
                    <a:pt x="24392" y="112781"/>
                  </a:lnTo>
                  <a:lnTo>
                    <a:pt x="64563" y="131429"/>
                  </a:lnTo>
                  <a:lnTo>
                    <a:pt x="83301" y="145497"/>
                  </a:lnTo>
                  <a:lnTo>
                    <a:pt x="88808" y="148916"/>
                  </a:lnTo>
                  <a:lnTo>
                    <a:pt x="127745" y="158467"/>
                  </a:lnTo>
                  <a:lnTo>
                    <a:pt x="134648" y="158227"/>
                  </a:lnTo>
                  <a:lnTo>
                    <a:pt x="171476" y="146860"/>
                  </a:lnTo>
                  <a:lnTo>
                    <a:pt x="175528" y="144805"/>
                  </a:lnTo>
                  <a:lnTo>
                    <a:pt x="183866" y="140785"/>
                  </a:lnTo>
                  <a:lnTo>
                    <a:pt x="188019" y="138882"/>
                  </a:lnTo>
                  <a:lnTo>
                    <a:pt x="309216" y="86789"/>
                  </a:lnTo>
                  <a:lnTo>
                    <a:pt x="191320" y="86789"/>
                  </a:lnTo>
                  <a:lnTo>
                    <a:pt x="190788" y="86758"/>
                  </a:lnTo>
                  <a:lnTo>
                    <a:pt x="96207" y="86132"/>
                  </a:lnTo>
                  <a:lnTo>
                    <a:pt x="93704" y="83613"/>
                  </a:lnTo>
                  <a:lnTo>
                    <a:pt x="93728" y="77425"/>
                  </a:lnTo>
                  <a:lnTo>
                    <a:pt x="96254" y="74921"/>
                  </a:lnTo>
                  <a:lnTo>
                    <a:pt x="198700" y="74921"/>
                  </a:lnTo>
                  <a:lnTo>
                    <a:pt x="202474" y="73263"/>
                  </a:lnTo>
                  <a:lnTo>
                    <a:pt x="210069" y="65761"/>
                  </a:lnTo>
                  <a:lnTo>
                    <a:pt x="212439" y="60676"/>
                  </a:lnTo>
                  <a:lnTo>
                    <a:pt x="212603" y="54589"/>
                  </a:lnTo>
                  <a:lnTo>
                    <a:pt x="212634" y="48761"/>
                  </a:lnTo>
                  <a:lnTo>
                    <a:pt x="210304" y="43473"/>
                  </a:lnTo>
                  <a:lnTo>
                    <a:pt x="202810" y="35876"/>
                  </a:lnTo>
                  <a:lnTo>
                    <a:pt x="197726" y="33498"/>
                  </a:lnTo>
                  <a:lnTo>
                    <a:pt x="191821" y="33365"/>
                  </a:lnTo>
                  <a:lnTo>
                    <a:pt x="191641" y="33365"/>
                  </a:lnTo>
                  <a:lnTo>
                    <a:pt x="147659" y="33044"/>
                  </a:lnTo>
                  <a:lnTo>
                    <a:pt x="92523" y="5929"/>
                  </a:lnTo>
                  <a:lnTo>
                    <a:pt x="88073" y="3927"/>
                  </a:lnTo>
                  <a:lnTo>
                    <a:pt x="78788" y="1204"/>
                  </a:lnTo>
                  <a:lnTo>
                    <a:pt x="73954" y="492"/>
                  </a:lnTo>
                  <a:lnTo>
                    <a:pt x="758" y="0"/>
                  </a:lnTo>
                  <a:close/>
                </a:path>
                <a:path w="337185" h="158750">
                  <a:moveTo>
                    <a:pt x="191320" y="86766"/>
                  </a:moveTo>
                  <a:lnTo>
                    <a:pt x="195270" y="86789"/>
                  </a:lnTo>
                  <a:lnTo>
                    <a:pt x="191320" y="86766"/>
                  </a:lnTo>
                  <a:close/>
                </a:path>
                <a:path w="337185" h="158750">
                  <a:moveTo>
                    <a:pt x="313340" y="39326"/>
                  </a:moveTo>
                  <a:lnTo>
                    <a:pt x="307700" y="41548"/>
                  </a:lnTo>
                  <a:lnTo>
                    <a:pt x="202740" y="84771"/>
                  </a:lnTo>
                  <a:lnTo>
                    <a:pt x="199064" y="86101"/>
                  </a:lnTo>
                  <a:lnTo>
                    <a:pt x="195270" y="86789"/>
                  </a:lnTo>
                  <a:lnTo>
                    <a:pt x="309216" y="86789"/>
                  </a:lnTo>
                  <a:lnTo>
                    <a:pt x="323722" y="80554"/>
                  </a:lnTo>
                  <a:lnTo>
                    <a:pt x="327740" y="78919"/>
                  </a:lnTo>
                  <a:lnTo>
                    <a:pt x="330954" y="76189"/>
                  </a:lnTo>
                  <a:lnTo>
                    <a:pt x="335522" y="69414"/>
                  </a:lnTo>
                  <a:lnTo>
                    <a:pt x="336813" y="65346"/>
                  </a:lnTo>
                  <a:lnTo>
                    <a:pt x="336719" y="58469"/>
                  </a:lnTo>
                  <a:lnTo>
                    <a:pt x="335092" y="50153"/>
                  </a:lnTo>
                  <a:lnTo>
                    <a:pt x="330438" y="44317"/>
                  </a:lnTo>
                  <a:lnTo>
                    <a:pt x="318964" y="39538"/>
                  </a:lnTo>
                  <a:lnTo>
                    <a:pt x="313340" y="39326"/>
                  </a:lnTo>
                  <a:close/>
                </a:path>
                <a:path w="337185" h="158750">
                  <a:moveTo>
                    <a:pt x="323812" y="80538"/>
                  </a:moveTo>
                  <a:close/>
                </a:path>
                <a:path w="337185" h="158750">
                  <a:moveTo>
                    <a:pt x="198700" y="74921"/>
                  </a:moveTo>
                  <a:lnTo>
                    <a:pt x="96254" y="74921"/>
                  </a:lnTo>
                  <a:lnTo>
                    <a:pt x="191140" y="75532"/>
                  </a:lnTo>
                  <a:lnTo>
                    <a:pt x="191359" y="75532"/>
                  </a:lnTo>
                  <a:lnTo>
                    <a:pt x="197186" y="75586"/>
                  </a:lnTo>
                  <a:lnTo>
                    <a:pt x="198700" y="74921"/>
                  </a:lnTo>
                  <a:close/>
                </a:path>
                <a:path w="337185" h="158750">
                  <a:moveTo>
                    <a:pt x="307685" y="41532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42324" y="5658831"/>
              <a:ext cx="143239" cy="1432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42324" y="5847679"/>
              <a:ext cx="143239" cy="14326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024628" y="5697905"/>
              <a:ext cx="234950" cy="264160"/>
            </a:xfrm>
            <a:custGeom>
              <a:avLst/>
              <a:gdLst/>
              <a:ahLst/>
              <a:cxnLst/>
              <a:rect l="l" t="t" r="r" b="b"/>
              <a:pathLst>
                <a:path w="234950" h="264160">
                  <a:moveTo>
                    <a:pt x="162763" y="243522"/>
                  </a:moveTo>
                  <a:lnTo>
                    <a:pt x="156933" y="237693"/>
                  </a:lnTo>
                  <a:lnTo>
                    <a:pt x="5829" y="237693"/>
                  </a:lnTo>
                  <a:lnTo>
                    <a:pt x="0" y="243522"/>
                  </a:lnTo>
                  <a:lnTo>
                    <a:pt x="0" y="257911"/>
                  </a:lnTo>
                  <a:lnTo>
                    <a:pt x="5829" y="263740"/>
                  </a:lnTo>
                  <a:lnTo>
                    <a:pt x="149745" y="263740"/>
                  </a:lnTo>
                  <a:lnTo>
                    <a:pt x="156933" y="263740"/>
                  </a:lnTo>
                  <a:lnTo>
                    <a:pt x="162763" y="257911"/>
                  </a:lnTo>
                  <a:lnTo>
                    <a:pt x="162763" y="243522"/>
                  </a:lnTo>
                  <a:close/>
                </a:path>
                <a:path w="234950" h="264160">
                  <a:moveTo>
                    <a:pt x="162763" y="54673"/>
                  </a:moveTo>
                  <a:lnTo>
                    <a:pt x="156933" y="48844"/>
                  </a:lnTo>
                  <a:lnTo>
                    <a:pt x="5829" y="48844"/>
                  </a:lnTo>
                  <a:lnTo>
                    <a:pt x="0" y="54673"/>
                  </a:lnTo>
                  <a:lnTo>
                    <a:pt x="0" y="69062"/>
                  </a:lnTo>
                  <a:lnTo>
                    <a:pt x="5829" y="74891"/>
                  </a:lnTo>
                  <a:lnTo>
                    <a:pt x="149745" y="74891"/>
                  </a:lnTo>
                  <a:lnTo>
                    <a:pt x="156933" y="74891"/>
                  </a:lnTo>
                  <a:lnTo>
                    <a:pt x="162763" y="69062"/>
                  </a:lnTo>
                  <a:lnTo>
                    <a:pt x="162763" y="54673"/>
                  </a:lnTo>
                  <a:close/>
                </a:path>
                <a:path w="234950" h="264160">
                  <a:moveTo>
                    <a:pt x="234391" y="191427"/>
                  </a:moveTo>
                  <a:lnTo>
                    <a:pt x="228549" y="185597"/>
                  </a:lnTo>
                  <a:lnTo>
                    <a:pt x="5829" y="185597"/>
                  </a:lnTo>
                  <a:lnTo>
                    <a:pt x="0" y="191427"/>
                  </a:lnTo>
                  <a:lnTo>
                    <a:pt x="0" y="205816"/>
                  </a:lnTo>
                  <a:lnTo>
                    <a:pt x="5829" y="211645"/>
                  </a:lnTo>
                  <a:lnTo>
                    <a:pt x="221361" y="211645"/>
                  </a:lnTo>
                  <a:lnTo>
                    <a:pt x="228549" y="211645"/>
                  </a:lnTo>
                  <a:lnTo>
                    <a:pt x="234391" y="205816"/>
                  </a:lnTo>
                  <a:lnTo>
                    <a:pt x="234391" y="191427"/>
                  </a:lnTo>
                  <a:close/>
                </a:path>
                <a:path w="234950" h="264160">
                  <a:moveTo>
                    <a:pt x="234391" y="5829"/>
                  </a:moveTo>
                  <a:lnTo>
                    <a:pt x="228549" y="0"/>
                  </a:lnTo>
                  <a:lnTo>
                    <a:pt x="5829" y="0"/>
                  </a:lnTo>
                  <a:lnTo>
                    <a:pt x="0" y="5829"/>
                  </a:lnTo>
                  <a:lnTo>
                    <a:pt x="0" y="20218"/>
                  </a:lnTo>
                  <a:lnTo>
                    <a:pt x="5829" y="26047"/>
                  </a:lnTo>
                  <a:lnTo>
                    <a:pt x="221361" y="26047"/>
                  </a:lnTo>
                  <a:lnTo>
                    <a:pt x="228549" y="26047"/>
                  </a:lnTo>
                  <a:lnTo>
                    <a:pt x="234391" y="20218"/>
                  </a:lnTo>
                  <a:lnTo>
                    <a:pt x="234391" y="58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231391"/>
              <a:ext cx="4841747" cy="530199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768955" y="954658"/>
            <a:ext cx="6042045" cy="52809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Phù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hợp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với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quan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điểm, đường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lối</a:t>
            </a:r>
            <a:r>
              <a:rPr sz="1800" dirty="0">
                <a:latin typeface="Arial"/>
                <a:cs typeface="Arial"/>
              </a:rPr>
              <a:t> của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Đảng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Cộng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sản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Việt </a:t>
            </a:r>
            <a:r>
              <a:rPr sz="1800" dirty="0">
                <a:latin typeface="Arial"/>
                <a:cs typeface="Arial"/>
              </a:rPr>
              <a:t>Nam;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tuân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thủ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Hiến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pháp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và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pháp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luật</a:t>
            </a:r>
            <a:r>
              <a:rPr sz="1800" dirty="0">
                <a:latin typeface="Arial"/>
                <a:cs typeface="Arial"/>
              </a:rPr>
              <a:t> Việt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Nam;</a:t>
            </a:r>
            <a:endParaRPr sz="1800" dirty="0">
              <a:latin typeface="Arial"/>
              <a:cs typeface="Arial"/>
            </a:endParaRPr>
          </a:p>
          <a:p>
            <a:pPr marL="12700" marR="137160" algn="just">
              <a:lnSpc>
                <a:spcPct val="100000"/>
              </a:lnSpc>
              <a:spcBef>
                <a:spcPts val="1760"/>
              </a:spcBef>
            </a:pPr>
            <a:r>
              <a:rPr sz="1800" spc="60" dirty="0">
                <a:latin typeface="Arial"/>
                <a:cs typeface="Arial"/>
              </a:rPr>
              <a:t>Nội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dung,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hình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thức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của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tài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liệu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phù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hợp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với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văn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hoá,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lịch </a:t>
            </a:r>
            <a:r>
              <a:rPr sz="1800" spc="-30" dirty="0">
                <a:latin typeface="Arial"/>
                <a:cs typeface="Arial"/>
              </a:rPr>
              <a:t>sử,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địa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lý,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đạo</a:t>
            </a:r>
            <a:r>
              <a:rPr sz="1800" spc="-10" dirty="0">
                <a:latin typeface="Arial"/>
                <a:cs typeface="Arial"/>
              </a:rPr>
              <a:t> lý,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thuần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phong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mỹ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tục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của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Việt Nam;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đảm </a:t>
            </a:r>
            <a:r>
              <a:rPr sz="1800" spc="60" dirty="0">
                <a:latin typeface="Arial"/>
                <a:cs typeface="Arial"/>
              </a:rPr>
              <a:t>bảo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tính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khoa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học,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sư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phạm,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thẩm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mỹ,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800" dirty="0">
              <a:latin typeface="Arial"/>
              <a:cs typeface="Arial"/>
            </a:endParaRPr>
          </a:p>
          <a:p>
            <a:pPr marL="12700" marR="7112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Phù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hợp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với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mục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tiêu,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nội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dung,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phương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pháp,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hình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thức </a:t>
            </a:r>
            <a:r>
              <a:rPr sz="1800" spc="105" dirty="0">
                <a:latin typeface="Arial"/>
                <a:cs typeface="Arial"/>
              </a:rPr>
              <a:t>tổ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chức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các </a:t>
            </a:r>
            <a:r>
              <a:rPr sz="1800" spc="75" dirty="0">
                <a:latin typeface="Arial"/>
                <a:cs typeface="Arial"/>
              </a:rPr>
              <a:t>hoạt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động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giáo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dục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quy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định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tại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Chương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trình </a:t>
            </a:r>
            <a:r>
              <a:rPr sz="1800" dirty="0">
                <a:latin typeface="Arial"/>
                <a:cs typeface="Arial"/>
              </a:rPr>
              <a:t>Giáo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dục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mầm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non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Arial"/>
              <a:cs typeface="Arial"/>
            </a:endParaRPr>
          </a:p>
          <a:p>
            <a:pPr marL="12700" marR="180340">
              <a:lnSpc>
                <a:spcPct val="100000"/>
              </a:lnSpc>
              <a:spcBef>
                <a:spcPts val="5"/>
              </a:spcBef>
            </a:pPr>
            <a:r>
              <a:rPr sz="1800" spc="-70" dirty="0">
                <a:latin typeface="Arial"/>
                <a:cs typeface="Arial"/>
              </a:rPr>
              <a:t>Các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thuật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ngữ,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các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khái niệm,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định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nghĩa,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140" dirty="0">
                <a:latin typeface="Arial"/>
                <a:cs typeface="Arial"/>
              </a:rPr>
              <a:t>sự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kiện,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hình </a:t>
            </a:r>
            <a:r>
              <a:rPr sz="1800" spc="60" dirty="0">
                <a:latin typeface="Arial"/>
                <a:cs typeface="Arial"/>
              </a:rPr>
              <a:t>ảnh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bảo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đảm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tính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chính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xác,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khách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quan,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nhất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quán;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các </a:t>
            </a:r>
            <a:r>
              <a:rPr sz="1800" spc="60" dirty="0">
                <a:latin typeface="Arial"/>
                <a:cs typeface="Arial"/>
              </a:rPr>
              <a:t>hình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ảnh,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140" dirty="0">
                <a:latin typeface="Arial"/>
                <a:cs typeface="Arial"/>
              </a:rPr>
              <a:t>sự</a:t>
            </a:r>
            <a:r>
              <a:rPr sz="1800" dirty="0">
                <a:latin typeface="Arial"/>
                <a:cs typeface="Arial"/>
              </a:rPr>
              <a:t> kiện,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số </a:t>
            </a:r>
            <a:r>
              <a:rPr sz="1800" spc="55" dirty="0">
                <a:latin typeface="Arial"/>
                <a:cs typeface="Arial"/>
              </a:rPr>
              <a:t>liệu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có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nguồn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gốc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rõ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ràng;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800" dirty="0">
              <a:latin typeface="Arial"/>
              <a:cs typeface="Arial"/>
            </a:endParaRPr>
          </a:p>
          <a:p>
            <a:pPr marL="12700" marR="23622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Hình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thức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trình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bày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tài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liệu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cân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đối,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hài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hoà,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hệ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thống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ký </a:t>
            </a:r>
            <a:r>
              <a:rPr sz="1800" dirty="0">
                <a:latin typeface="Arial"/>
                <a:cs typeface="Arial"/>
              </a:rPr>
              <a:t>hiệu,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biểu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tượng,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kiểu chữ,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cỡ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chữ, </a:t>
            </a:r>
            <a:r>
              <a:rPr sz="1800" spc="55" dirty="0">
                <a:latin typeface="Arial"/>
                <a:cs typeface="Arial"/>
              </a:rPr>
              <a:t>tranh,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ảnh, </a:t>
            </a:r>
            <a:r>
              <a:rPr sz="1800" spc="60" dirty="0" err="1">
                <a:latin typeface="Arial"/>
                <a:cs typeface="Arial"/>
              </a:rPr>
              <a:t>bản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5" dirty="0" err="1">
                <a:latin typeface="Arial"/>
                <a:cs typeface="Arial"/>
              </a:rPr>
              <a:t>đồ</a:t>
            </a:r>
            <a:r>
              <a:rPr sz="1800" spc="-25" dirty="0">
                <a:latin typeface="Arial"/>
                <a:cs typeface="Arial"/>
              </a:rPr>
              <a:t>,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</a:t>
            </a:r>
            <a:r>
              <a:rPr sz="1800" spc="60" dirty="0" err="1">
                <a:latin typeface="Arial"/>
                <a:cs typeface="Arial"/>
              </a:rPr>
              <a:t>ình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vẽ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phù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hợp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với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nội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dung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giáo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dục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và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quy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định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của </a:t>
            </a:r>
            <a:r>
              <a:rPr sz="1800" spc="65" dirty="0">
                <a:latin typeface="Arial"/>
                <a:cs typeface="Arial"/>
              </a:rPr>
              <a:t>pháp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luật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Việt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Nam.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59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595" y="411861"/>
            <a:ext cx="397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lang="en-US" sz="2000" b="1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7460" y="172973"/>
            <a:ext cx="9580371" cy="554511"/>
          </a:xfrm>
          <a:prstGeom prst="rect">
            <a:avLst/>
          </a:prstGeom>
        </p:spPr>
        <p:txBody>
          <a:bodyPr vert="horz" wrap="square" lIns="0" tIns="2443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0" dirty="0"/>
              <a:t>Một</a:t>
            </a:r>
            <a:r>
              <a:rPr spc="-5" dirty="0"/>
              <a:t> </a:t>
            </a:r>
            <a:r>
              <a:rPr spc="-45" dirty="0" err="1"/>
              <a:t>số</a:t>
            </a:r>
            <a:r>
              <a:rPr spc="-5" dirty="0"/>
              <a:t> </a:t>
            </a:r>
            <a:r>
              <a:rPr lang="en-US" dirty="0" err="1"/>
              <a:t>kho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spc="85" dirty="0" err="1"/>
              <a:t>tìm</a:t>
            </a:r>
            <a:r>
              <a:rPr spc="-25" dirty="0"/>
              <a:t> </a:t>
            </a:r>
            <a:r>
              <a:rPr spc="-20" dirty="0" err="1"/>
              <a:t>kiếm</a:t>
            </a:r>
            <a:r>
              <a:rPr lang="en-US" spc="-20" dirty="0"/>
              <a:t>, </a:t>
            </a:r>
            <a:r>
              <a:rPr lang="en-US" spc="-20" dirty="0" err="1"/>
              <a:t>khai</a:t>
            </a:r>
            <a:r>
              <a:rPr lang="en-US" spc="-20" dirty="0"/>
              <a:t> </a:t>
            </a:r>
            <a:r>
              <a:rPr lang="en-US" spc="-20" dirty="0" err="1"/>
              <a:t>thác</a:t>
            </a:r>
            <a:endParaRPr spc="-20" dirty="0"/>
          </a:p>
        </p:txBody>
      </p:sp>
      <p:grpSp>
        <p:nvGrpSpPr>
          <p:cNvPr id="4" name="object 4"/>
          <p:cNvGrpSpPr/>
          <p:nvPr/>
        </p:nvGrpSpPr>
        <p:grpSpPr>
          <a:xfrm>
            <a:off x="10754868" y="5768340"/>
            <a:ext cx="1437640" cy="1089660"/>
            <a:chOff x="10754868" y="5768340"/>
            <a:chExt cx="1437640" cy="10896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69725" y="5847588"/>
              <a:ext cx="1422275" cy="1010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54868" y="5768340"/>
              <a:ext cx="1126490" cy="1089660"/>
            </a:xfrm>
            <a:custGeom>
              <a:avLst/>
              <a:gdLst/>
              <a:ahLst/>
              <a:cxnLst/>
              <a:rect l="l" t="t" r="r" b="b"/>
              <a:pathLst>
                <a:path w="1126490" h="1089659">
                  <a:moveTo>
                    <a:pt x="563117" y="0"/>
                  </a:moveTo>
                  <a:lnTo>
                    <a:pt x="514526" y="2064"/>
                  </a:lnTo>
                  <a:lnTo>
                    <a:pt x="467084" y="8144"/>
                  </a:lnTo>
                  <a:lnTo>
                    <a:pt x="420959" y="18071"/>
                  </a:lnTo>
                  <a:lnTo>
                    <a:pt x="376320" y="31676"/>
                  </a:lnTo>
                  <a:lnTo>
                    <a:pt x="333336" y="48791"/>
                  </a:lnTo>
                  <a:lnTo>
                    <a:pt x="292177" y="69246"/>
                  </a:lnTo>
                  <a:lnTo>
                    <a:pt x="253011" y="92874"/>
                  </a:lnTo>
                  <a:lnTo>
                    <a:pt x="216007" y="119504"/>
                  </a:lnTo>
                  <a:lnTo>
                    <a:pt x="181334" y="148968"/>
                  </a:lnTo>
                  <a:lnTo>
                    <a:pt x="149162" y="181098"/>
                  </a:lnTo>
                  <a:lnTo>
                    <a:pt x="119658" y="215724"/>
                  </a:lnTo>
                  <a:lnTo>
                    <a:pt x="92993" y="252679"/>
                  </a:lnTo>
                  <a:lnTo>
                    <a:pt x="69335" y="291792"/>
                  </a:lnTo>
                  <a:lnTo>
                    <a:pt x="48853" y="332895"/>
                  </a:lnTo>
                  <a:lnTo>
                    <a:pt x="31717" y="375820"/>
                  </a:lnTo>
                  <a:lnTo>
                    <a:pt x="18094" y="420397"/>
                  </a:lnTo>
                  <a:lnTo>
                    <a:pt x="8154" y="466458"/>
                  </a:lnTo>
                  <a:lnTo>
                    <a:pt x="2066" y="513834"/>
                  </a:lnTo>
                  <a:lnTo>
                    <a:pt x="0" y="562356"/>
                  </a:lnTo>
                  <a:lnTo>
                    <a:pt x="2066" y="610877"/>
                  </a:lnTo>
                  <a:lnTo>
                    <a:pt x="8154" y="658253"/>
                  </a:lnTo>
                  <a:lnTo>
                    <a:pt x="18094" y="704314"/>
                  </a:lnTo>
                  <a:lnTo>
                    <a:pt x="31717" y="748891"/>
                  </a:lnTo>
                  <a:lnTo>
                    <a:pt x="48853" y="791816"/>
                  </a:lnTo>
                  <a:lnTo>
                    <a:pt x="69335" y="832919"/>
                  </a:lnTo>
                  <a:lnTo>
                    <a:pt x="92993" y="872032"/>
                  </a:lnTo>
                  <a:lnTo>
                    <a:pt x="119658" y="908986"/>
                  </a:lnTo>
                  <a:lnTo>
                    <a:pt x="149162" y="943612"/>
                  </a:lnTo>
                  <a:lnTo>
                    <a:pt x="181334" y="975742"/>
                  </a:lnTo>
                  <a:lnTo>
                    <a:pt x="216007" y="1005206"/>
                  </a:lnTo>
                  <a:lnTo>
                    <a:pt x="253011" y="1031836"/>
                  </a:lnTo>
                  <a:lnTo>
                    <a:pt x="292177" y="1055464"/>
                  </a:lnTo>
                  <a:lnTo>
                    <a:pt x="333336" y="1075919"/>
                  </a:lnTo>
                  <a:lnTo>
                    <a:pt x="367840" y="1089657"/>
                  </a:lnTo>
                  <a:lnTo>
                    <a:pt x="758395" y="1089657"/>
                  </a:lnTo>
                  <a:lnTo>
                    <a:pt x="834058" y="1055464"/>
                  </a:lnTo>
                  <a:lnTo>
                    <a:pt x="873224" y="1031836"/>
                  </a:lnTo>
                  <a:lnTo>
                    <a:pt x="910228" y="1005206"/>
                  </a:lnTo>
                  <a:lnTo>
                    <a:pt x="944901" y="975742"/>
                  </a:lnTo>
                  <a:lnTo>
                    <a:pt x="977073" y="943612"/>
                  </a:lnTo>
                  <a:lnTo>
                    <a:pt x="1006577" y="908986"/>
                  </a:lnTo>
                  <a:lnTo>
                    <a:pt x="1033242" y="872032"/>
                  </a:lnTo>
                  <a:lnTo>
                    <a:pt x="1056900" y="832919"/>
                  </a:lnTo>
                  <a:lnTo>
                    <a:pt x="1077382" y="791816"/>
                  </a:lnTo>
                  <a:lnTo>
                    <a:pt x="1094518" y="748891"/>
                  </a:lnTo>
                  <a:lnTo>
                    <a:pt x="1108141" y="704314"/>
                  </a:lnTo>
                  <a:lnTo>
                    <a:pt x="1118081" y="658253"/>
                  </a:lnTo>
                  <a:lnTo>
                    <a:pt x="1124169" y="610877"/>
                  </a:lnTo>
                  <a:lnTo>
                    <a:pt x="1126235" y="562356"/>
                  </a:lnTo>
                  <a:lnTo>
                    <a:pt x="1124169" y="513834"/>
                  </a:lnTo>
                  <a:lnTo>
                    <a:pt x="1118081" y="466458"/>
                  </a:lnTo>
                  <a:lnTo>
                    <a:pt x="1108141" y="420397"/>
                  </a:lnTo>
                  <a:lnTo>
                    <a:pt x="1094518" y="375820"/>
                  </a:lnTo>
                  <a:lnTo>
                    <a:pt x="1077382" y="332895"/>
                  </a:lnTo>
                  <a:lnTo>
                    <a:pt x="1056900" y="291792"/>
                  </a:lnTo>
                  <a:lnTo>
                    <a:pt x="1033242" y="252679"/>
                  </a:lnTo>
                  <a:lnTo>
                    <a:pt x="1006577" y="215724"/>
                  </a:lnTo>
                  <a:lnTo>
                    <a:pt x="977073" y="181098"/>
                  </a:lnTo>
                  <a:lnTo>
                    <a:pt x="944901" y="148968"/>
                  </a:lnTo>
                  <a:lnTo>
                    <a:pt x="910228" y="119504"/>
                  </a:lnTo>
                  <a:lnTo>
                    <a:pt x="873224" y="92874"/>
                  </a:lnTo>
                  <a:lnTo>
                    <a:pt x="834058" y="69246"/>
                  </a:lnTo>
                  <a:lnTo>
                    <a:pt x="792899" y="48791"/>
                  </a:lnTo>
                  <a:lnTo>
                    <a:pt x="749915" y="31676"/>
                  </a:lnTo>
                  <a:lnTo>
                    <a:pt x="705276" y="18071"/>
                  </a:lnTo>
                  <a:lnTo>
                    <a:pt x="659151" y="8144"/>
                  </a:lnTo>
                  <a:lnTo>
                    <a:pt x="611709" y="2064"/>
                  </a:lnTo>
                  <a:lnTo>
                    <a:pt x="563117" y="0"/>
                  </a:lnTo>
                  <a:close/>
                </a:path>
              </a:pathLst>
            </a:custGeom>
            <a:solidFill>
              <a:srgbClr val="B4A995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25836"/>
              </p:ext>
            </p:extLst>
          </p:nvPr>
        </p:nvGraphicFramePr>
        <p:xfrm>
          <a:off x="614937" y="1196975"/>
          <a:ext cx="11033253" cy="4571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9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4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820">
                <a:tc>
                  <a:txBody>
                    <a:bodyPr/>
                    <a:lstStyle/>
                    <a:p>
                      <a:pPr marL="194945" algn="ctr">
                        <a:lnSpc>
                          <a:spcPts val="2400"/>
                        </a:lnSpc>
                        <a:spcBef>
                          <a:spcPts val="16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Tên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trang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web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hoặc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địa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chỉ</a:t>
                      </a:r>
                      <a:endParaRPr sz="2000" dirty="0">
                        <a:latin typeface="Roboto"/>
                        <a:cs typeface="Roboto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39800">
                        <a:lnSpc>
                          <a:spcPts val="2400"/>
                        </a:lnSpc>
                        <a:spcBef>
                          <a:spcPts val="16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Tính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năng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cơ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bản</a:t>
                      </a:r>
                      <a:endParaRPr sz="2000" dirty="0">
                        <a:latin typeface="Roboto"/>
                        <a:cs typeface="Roboto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780">
                <a:tc>
                  <a:txBody>
                    <a:bodyPr/>
                    <a:lstStyle/>
                    <a:p>
                      <a:pPr marL="68580" marR="2372360" lvl="0" indent="0" algn="l" defTabSz="914400" eaLnBrk="1" fontAlgn="auto" latinLnBrk="0" hangingPunct="1">
                        <a:lnSpc>
                          <a:spcPct val="137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https://www.google.com.vn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" marR="2372360" lvl="0" indent="0" algn="just" defTabSz="914400" eaLnBrk="1" fontAlgn="auto" latinLnBrk="0" hangingPunct="1">
                        <a:lnSpc>
                          <a:spcPct val="137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4795" marR="61594" lvl="0" indent="0" algn="just" defTabSz="91440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dirty="0">
                          <a:latin typeface="+mn-lt"/>
                          <a:cs typeface="Arial" panose="020B0604020202020204" pitchFamily="34" charset="0"/>
                        </a:rPr>
                        <a:t>Kho dữ liệu đa dạng</a:t>
                      </a:r>
                      <a:r>
                        <a:rPr lang="en-US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dirty="0">
                          <a:latin typeface="+mn-lt"/>
                          <a:cs typeface="Arial" panose="020B0604020202020204" pitchFamily="34" charset="0"/>
                        </a:rPr>
                        <a:t>thu thập thông tin đa lĩnh vực,</a:t>
                      </a:r>
                      <a:r>
                        <a:rPr lang="en-US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dirty="0">
                          <a:latin typeface="+mn-lt"/>
                          <a:cs typeface="Arial" panose="020B0604020202020204" pitchFamily="34" charset="0"/>
                        </a:rPr>
                        <a:t>được sử dụng phổ biến trên thế giới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68580">
                        <a:lnSpc>
                          <a:spcPts val="2150"/>
                        </a:lnSpc>
                      </a:pPr>
                      <a:r>
                        <a:rPr sz="1800" b="1" spc="40" dirty="0">
                          <a:latin typeface="Arial"/>
                          <a:cs typeface="Arial"/>
                          <a:hlinkClick r:id="rId4"/>
                        </a:rPr>
                        <a:t>https://igiaoduc.vn</a:t>
                      </a:r>
                      <a:endParaRPr lang="en-US" sz="1800" b="0" spc="0" dirty="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ts val="2150"/>
                        </a:lnSpc>
                      </a:pPr>
                      <a:endParaRPr lang="en-US" sz="1800" b="1" spc="4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4795" algn="just">
                        <a:lnSpc>
                          <a:spcPts val="215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Kho</a:t>
                      </a:r>
                      <a:r>
                        <a:rPr sz="1800" spc="16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học</a:t>
                      </a:r>
                      <a:r>
                        <a:rPr sz="1800" spc="17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liệu</a:t>
                      </a:r>
                      <a:r>
                        <a:rPr sz="1800" spc="16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số,</a:t>
                      </a:r>
                      <a:r>
                        <a:rPr sz="18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0" dirty="0" err="1">
                          <a:latin typeface="Arial"/>
                          <a:cs typeface="Arial"/>
                        </a:rPr>
                        <a:t>tiếng</a:t>
                      </a:r>
                      <a:r>
                        <a:rPr sz="18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Anh,</a:t>
                      </a:r>
                      <a:r>
                        <a:rPr lang="en-US" sz="1800" spc="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0" dirty="0" err="1">
                          <a:latin typeface="Arial"/>
                          <a:cs typeface="Arial"/>
                        </a:rPr>
                        <a:t>tiếng</a:t>
                      </a:r>
                      <a:r>
                        <a:rPr sz="1800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Việt</a:t>
                      </a:r>
                      <a:r>
                        <a:rPr sz="18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được</a:t>
                      </a:r>
                      <a:r>
                        <a:rPr sz="18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phân</a:t>
                      </a:r>
                      <a:r>
                        <a:rPr sz="180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loại</a:t>
                      </a:r>
                      <a:r>
                        <a:rPr sz="18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theo 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chủ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đề,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loại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học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liệu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và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theo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0" dirty="0" err="1">
                          <a:latin typeface="Arial"/>
                          <a:cs typeface="Arial"/>
                        </a:rPr>
                        <a:t>độ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0" dirty="0" err="1">
                          <a:latin typeface="Arial"/>
                          <a:cs typeface="Arial"/>
                        </a:rPr>
                        <a:t>tuổi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b="1" u="sng" spc="4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https://giaoan.violet.vn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9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Thư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viện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giáo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án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điện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tử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9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u="sng" spc="3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https://pixabay.com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Ảnh,</a:t>
                      </a:r>
                      <a:r>
                        <a:rPr sz="1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video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80" dirty="0">
                          <a:latin typeface="Arial"/>
                          <a:cs typeface="Arial"/>
                        </a:rPr>
                        <a:t>miễn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phí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90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9950">
                <a:tc>
                  <a:txBody>
                    <a:bodyPr/>
                    <a:lstStyle/>
                    <a:p>
                      <a:pPr marL="68580">
                        <a:lnSpc>
                          <a:spcPts val="2160"/>
                        </a:lnSpc>
                      </a:pPr>
                      <a:r>
                        <a:rPr sz="1800" b="1" u="sng" spc="5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https://www.education.com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ts val="216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Các</a:t>
                      </a:r>
                      <a:r>
                        <a:rPr sz="1800" spc="4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trò</a:t>
                      </a:r>
                      <a:r>
                        <a:rPr sz="1800" spc="4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chơi,</a:t>
                      </a:r>
                      <a:r>
                        <a:rPr sz="1800" spc="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75" dirty="0" err="1">
                          <a:latin typeface="Arial"/>
                          <a:cs typeface="Arial"/>
                        </a:rPr>
                        <a:t>hoạt</a:t>
                      </a:r>
                      <a:r>
                        <a:rPr sz="1800" spc="43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 err="1">
                          <a:latin typeface="Arial"/>
                          <a:cs typeface="Arial"/>
                        </a:rPr>
                        <a:t>động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,</a:t>
                      </a:r>
                      <a:r>
                        <a:rPr lang="en-US" sz="1800" spc="42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 err="1">
                          <a:latin typeface="Arial"/>
                          <a:cs typeface="Arial"/>
                        </a:rPr>
                        <a:t>giáo</a:t>
                      </a:r>
                      <a:r>
                        <a:rPr lang="en-US" sz="1800" spc="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 err="1">
                          <a:latin typeface="Arial"/>
                          <a:cs typeface="Arial"/>
                        </a:rPr>
                        <a:t>án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video,</a:t>
                      </a:r>
                      <a:r>
                        <a:rPr sz="18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bài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70" dirty="0">
                          <a:latin typeface="Arial"/>
                          <a:cs typeface="Arial"/>
                        </a:rPr>
                        <a:t>hát</a:t>
                      </a:r>
                      <a:r>
                        <a:rPr sz="1800" spc="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phục</a:t>
                      </a:r>
                      <a:r>
                        <a:rPr sz="18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 err="1">
                          <a:latin typeface="Arial"/>
                          <a:cs typeface="Arial"/>
                        </a:rPr>
                        <a:t>vụ</a:t>
                      </a:r>
                      <a:r>
                        <a:rPr sz="18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 err="1">
                          <a:latin typeface="Arial"/>
                          <a:cs typeface="Arial"/>
                        </a:rPr>
                        <a:t>cho</a:t>
                      </a:r>
                      <a:r>
                        <a:rPr lang="en-US" sz="1800" spc="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 err="1">
                          <a:latin typeface="Arial"/>
                          <a:cs typeface="Arial"/>
                        </a:rPr>
                        <a:t>giáo</a:t>
                      </a:r>
                      <a:r>
                        <a:rPr lang="en-US" sz="1800" spc="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 err="1">
                          <a:latin typeface="Arial"/>
                          <a:cs typeface="Arial"/>
                        </a:rPr>
                        <a:t>viên</a:t>
                      </a:r>
                      <a:r>
                        <a:rPr lang="en-US" sz="1800" spc="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114" dirty="0" err="1">
                          <a:latin typeface="Arial"/>
                          <a:cs typeface="Arial"/>
                        </a:rPr>
                        <a:t>từ</a:t>
                      </a:r>
                      <a:r>
                        <a:rPr lang="en-US" sz="1800" spc="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75" dirty="0" err="1">
                          <a:latin typeface="Arial"/>
                          <a:cs typeface="Arial"/>
                        </a:rPr>
                        <a:t>mầm</a:t>
                      </a:r>
                      <a:r>
                        <a:rPr lang="en-US" sz="1800" spc="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non</a:t>
                      </a:r>
                      <a:r>
                        <a:rPr lang="en-US" sz="1800" spc="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45" dirty="0" err="1">
                          <a:latin typeface="Arial"/>
                          <a:cs typeface="Arial"/>
                        </a:rPr>
                        <a:t>đến</a:t>
                      </a:r>
                      <a:r>
                        <a:rPr lang="en-US" sz="1800" spc="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90" dirty="0" err="1">
                          <a:latin typeface="Arial"/>
                          <a:cs typeface="Arial"/>
                        </a:rPr>
                        <a:t>trung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học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cơ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sở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FAB712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AB712"/>
                      </a:solidFill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1434" y="3698570"/>
            <a:ext cx="7406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Arial"/>
                <a:cs typeface="Arial"/>
              </a:rPr>
              <a:t>TRONG</a:t>
            </a:r>
            <a:r>
              <a:rPr sz="4000" b="1" spc="-8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GIÁO</a:t>
            </a:r>
            <a:r>
              <a:rPr sz="4000" b="1" spc="-9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DỤC</a:t>
            </a:r>
            <a:r>
              <a:rPr sz="4000" b="1" spc="-95" dirty="0">
                <a:latin typeface="Arial"/>
                <a:cs typeface="Arial"/>
              </a:rPr>
              <a:t> </a:t>
            </a:r>
            <a:r>
              <a:rPr sz="4000" b="1" spc="350" dirty="0">
                <a:latin typeface="Arial"/>
                <a:cs typeface="Arial"/>
              </a:rPr>
              <a:t>MẦM</a:t>
            </a:r>
            <a:r>
              <a:rPr sz="4000" b="1" spc="-114" dirty="0">
                <a:latin typeface="Arial"/>
                <a:cs typeface="Arial"/>
              </a:rPr>
              <a:t> </a:t>
            </a:r>
            <a:r>
              <a:rPr sz="4000" b="1" spc="270" dirty="0">
                <a:latin typeface="Arial"/>
                <a:cs typeface="Arial"/>
              </a:rPr>
              <a:t>NON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370323" y="2188286"/>
            <a:ext cx="375272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254" dirty="0">
                <a:solidFill>
                  <a:srgbClr val="B4A995"/>
                </a:solidFill>
              </a:rPr>
              <a:t>THỰC HÀNH</a:t>
            </a:r>
            <a:endParaRPr sz="4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1216152"/>
            <a:ext cx="11636246" cy="4815992"/>
            <a:chOff x="0" y="1216152"/>
            <a:chExt cx="11636246" cy="4815992"/>
          </a:xfrm>
        </p:grpSpPr>
        <p:sp>
          <p:nvSpPr>
            <p:cNvPr id="5" name="object 5"/>
            <p:cNvSpPr/>
            <p:nvPr/>
          </p:nvSpPr>
          <p:spPr>
            <a:xfrm>
              <a:off x="4437887" y="2956559"/>
              <a:ext cx="7198359" cy="0"/>
            </a:xfrm>
            <a:custGeom>
              <a:avLst/>
              <a:gdLst/>
              <a:ahLst/>
              <a:cxnLst/>
              <a:rect l="l" t="t" r="r" b="b"/>
              <a:pathLst>
                <a:path w="7198359">
                  <a:moveTo>
                    <a:pt x="0" y="0"/>
                  </a:moveTo>
                  <a:lnTo>
                    <a:pt x="7198233" y="0"/>
                  </a:lnTo>
                </a:path>
              </a:pathLst>
            </a:custGeom>
            <a:ln w="6350">
              <a:solidFill>
                <a:srgbClr val="B4A9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42503" y="5747105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4256" y="0"/>
                  </a:moveTo>
                  <a:lnTo>
                    <a:pt x="14108" y="2539"/>
                  </a:lnTo>
                  <a:lnTo>
                    <a:pt x="6603" y="8148"/>
                  </a:lnTo>
                  <a:lnTo>
                    <a:pt x="1861" y="16503"/>
                  </a:lnTo>
                  <a:lnTo>
                    <a:pt x="0" y="27279"/>
                  </a:lnTo>
                  <a:lnTo>
                    <a:pt x="2641" y="38309"/>
                  </a:lnTo>
                  <a:lnTo>
                    <a:pt x="7985" y="46558"/>
                  </a:lnTo>
                  <a:lnTo>
                    <a:pt x="15876" y="51654"/>
                  </a:lnTo>
                  <a:lnTo>
                    <a:pt x="26162" y="53225"/>
                  </a:lnTo>
                  <a:lnTo>
                    <a:pt x="37544" y="50964"/>
                  </a:lnTo>
                  <a:lnTo>
                    <a:pt x="45878" y="45111"/>
                  </a:lnTo>
                  <a:lnTo>
                    <a:pt x="50736" y="35975"/>
                  </a:lnTo>
                  <a:lnTo>
                    <a:pt x="51689" y="23863"/>
                  </a:lnTo>
                  <a:lnTo>
                    <a:pt x="48920" y="13169"/>
                  </a:lnTo>
                  <a:lnTo>
                    <a:pt x="43164" y="5445"/>
                  </a:lnTo>
                  <a:lnTo>
                    <a:pt x="34811" y="964"/>
                  </a:lnTo>
                  <a:lnTo>
                    <a:pt x="24256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42503" y="5747105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0" y="27279"/>
                  </a:moveTo>
                  <a:lnTo>
                    <a:pt x="2641" y="38309"/>
                  </a:lnTo>
                  <a:lnTo>
                    <a:pt x="7985" y="46558"/>
                  </a:lnTo>
                  <a:lnTo>
                    <a:pt x="15876" y="51654"/>
                  </a:lnTo>
                  <a:lnTo>
                    <a:pt x="26162" y="53225"/>
                  </a:lnTo>
                  <a:lnTo>
                    <a:pt x="37544" y="50964"/>
                  </a:lnTo>
                  <a:lnTo>
                    <a:pt x="45878" y="45111"/>
                  </a:lnTo>
                  <a:lnTo>
                    <a:pt x="50736" y="35975"/>
                  </a:lnTo>
                  <a:lnTo>
                    <a:pt x="51689" y="23863"/>
                  </a:lnTo>
                  <a:lnTo>
                    <a:pt x="48920" y="13169"/>
                  </a:lnTo>
                  <a:lnTo>
                    <a:pt x="43164" y="5445"/>
                  </a:lnTo>
                  <a:lnTo>
                    <a:pt x="34811" y="964"/>
                  </a:lnTo>
                  <a:lnTo>
                    <a:pt x="24256" y="0"/>
                  </a:lnTo>
                  <a:lnTo>
                    <a:pt x="14108" y="2539"/>
                  </a:lnTo>
                  <a:lnTo>
                    <a:pt x="6603" y="8148"/>
                  </a:lnTo>
                  <a:lnTo>
                    <a:pt x="1861" y="16503"/>
                  </a:lnTo>
                  <a:lnTo>
                    <a:pt x="0" y="27279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98179" y="574700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5400" y="0"/>
                  </a:moveTo>
                  <a:lnTo>
                    <a:pt x="15198" y="3071"/>
                  </a:lnTo>
                  <a:lnTo>
                    <a:pt x="7127" y="8224"/>
                  </a:lnTo>
                  <a:lnTo>
                    <a:pt x="1843" y="15914"/>
                  </a:lnTo>
                  <a:lnTo>
                    <a:pt x="0" y="26593"/>
                  </a:lnTo>
                  <a:lnTo>
                    <a:pt x="1988" y="38456"/>
                  </a:lnTo>
                  <a:lnTo>
                    <a:pt x="7524" y="47029"/>
                  </a:lnTo>
                  <a:lnTo>
                    <a:pt x="16252" y="52052"/>
                  </a:lnTo>
                  <a:lnTo>
                    <a:pt x="27813" y="53263"/>
                  </a:lnTo>
                  <a:lnTo>
                    <a:pt x="38135" y="50861"/>
                  </a:lnTo>
                  <a:lnTo>
                    <a:pt x="45815" y="45250"/>
                  </a:lnTo>
                  <a:lnTo>
                    <a:pt x="50494" y="36790"/>
                  </a:lnTo>
                  <a:lnTo>
                    <a:pt x="51816" y="25844"/>
                  </a:lnTo>
                  <a:lnTo>
                    <a:pt x="49510" y="15342"/>
                  </a:lnTo>
                  <a:lnTo>
                    <a:pt x="44037" y="7764"/>
                  </a:lnTo>
                  <a:lnTo>
                    <a:pt x="35849" y="2764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8179" y="574700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5400" y="0"/>
                  </a:moveTo>
                  <a:lnTo>
                    <a:pt x="15198" y="3071"/>
                  </a:lnTo>
                  <a:lnTo>
                    <a:pt x="7127" y="8224"/>
                  </a:lnTo>
                  <a:lnTo>
                    <a:pt x="1843" y="15914"/>
                  </a:lnTo>
                  <a:lnTo>
                    <a:pt x="0" y="26593"/>
                  </a:lnTo>
                  <a:lnTo>
                    <a:pt x="1988" y="38456"/>
                  </a:lnTo>
                  <a:lnTo>
                    <a:pt x="7524" y="47029"/>
                  </a:lnTo>
                  <a:lnTo>
                    <a:pt x="16252" y="52052"/>
                  </a:lnTo>
                  <a:lnTo>
                    <a:pt x="27813" y="53263"/>
                  </a:lnTo>
                  <a:lnTo>
                    <a:pt x="38135" y="50861"/>
                  </a:lnTo>
                  <a:lnTo>
                    <a:pt x="45815" y="45250"/>
                  </a:lnTo>
                  <a:lnTo>
                    <a:pt x="50494" y="36790"/>
                  </a:lnTo>
                  <a:lnTo>
                    <a:pt x="51816" y="25844"/>
                  </a:lnTo>
                  <a:lnTo>
                    <a:pt x="49510" y="15342"/>
                  </a:lnTo>
                  <a:lnTo>
                    <a:pt x="44037" y="7764"/>
                  </a:lnTo>
                  <a:lnTo>
                    <a:pt x="35849" y="2764"/>
                  </a:lnTo>
                  <a:lnTo>
                    <a:pt x="25400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42630" y="597880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7813" y="0"/>
                  </a:moveTo>
                  <a:lnTo>
                    <a:pt x="17287" y="797"/>
                  </a:lnTo>
                  <a:lnTo>
                    <a:pt x="8763" y="5151"/>
                  </a:lnTo>
                  <a:lnTo>
                    <a:pt x="2809" y="12831"/>
                  </a:lnTo>
                  <a:lnTo>
                    <a:pt x="0" y="23609"/>
                  </a:lnTo>
                  <a:lnTo>
                    <a:pt x="823" y="35597"/>
                  </a:lnTo>
                  <a:lnTo>
                    <a:pt x="5445" y="44802"/>
                  </a:lnTo>
                  <a:lnTo>
                    <a:pt x="13662" y="50801"/>
                  </a:lnTo>
                  <a:lnTo>
                    <a:pt x="25273" y="53174"/>
                  </a:lnTo>
                  <a:lnTo>
                    <a:pt x="35758" y="51715"/>
                  </a:lnTo>
                  <a:lnTo>
                    <a:pt x="43719" y="46966"/>
                  </a:lnTo>
                  <a:lnTo>
                    <a:pt x="49061" y="39314"/>
                  </a:lnTo>
                  <a:lnTo>
                    <a:pt x="51689" y="29146"/>
                  </a:lnTo>
                  <a:lnTo>
                    <a:pt x="50226" y="17239"/>
                  </a:lnTo>
                  <a:lnTo>
                    <a:pt x="45513" y="8367"/>
                  </a:lnTo>
                  <a:lnTo>
                    <a:pt x="37919" y="2598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42630" y="597880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51689" y="29146"/>
                  </a:moveTo>
                  <a:lnTo>
                    <a:pt x="50226" y="17239"/>
                  </a:lnTo>
                  <a:lnTo>
                    <a:pt x="45513" y="8367"/>
                  </a:lnTo>
                  <a:lnTo>
                    <a:pt x="37919" y="2598"/>
                  </a:lnTo>
                  <a:lnTo>
                    <a:pt x="27813" y="0"/>
                  </a:lnTo>
                  <a:lnTo>
                    <a:pt x="17287" y="797"/>
                  </a:lnTo>
                  <a:lnTo>
                    <a:pt x="8763" y="5151"/>
                  </a:lnTo>
                  <a:lnTo>
                    <a:pt x="2809" y="12831"/>
                  </a:lnTo>
                  <a:lnTo>
                    <a:pt x="0" y="23609"/>
                  </a:lnTo>
                  <a:lnTo>
                    <a:pt x="823" y="35597"/>
                  </a:lnTo>
                  <a:lnTo>
                    <a:pt x="5445" y="44802"/>
                  </a:lnTo>
                  <a:lnTo>
                    <a:pt x="13662" y="50801"/>
                  </a:lnTo>
                  <a:lnTo>
                    <a:pt x="25273" y="53174"/>
                  </a:lnTo>
                  <a:lnTo>
                    <a:pt x="35758" y="51715"/>
                  </a:lnTo>
                  <a:lnTo>
                    <a:pt x="43719" y="46966"/>
                  </a:lnTo>
                  <a:lnTo>
                    <a:pt x="49061" y="39314"/>
                  </a:lnTo>
                  <a:lnTo>
                    <a:pt x="51689" y="29146"/>
                  </a:lnTo>
                  <a:close/>
                </a:path>
              </a:pathLst>
            </a:custGeom>
            <a:ln w="9524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8179" y="597866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4892" y="0"/>
                  </a:moveTo>
                  <a:lnTo>
                    <a:pt x="14698" y="2011"/>
                  </a:lnTo>
                  <a:lnTo>
                    <a:pt x="6778" y="7275"/>
                  </a:lnTo>
                  <a:lnTo>
                    <a:pt x="1692" y="15575"/>
                  </a:lnTo>
                  <a:lnTo>
                    <a:pt x="0" y="26695"/>
                  </a:lnTo>
                  <a:lnTo>
                    <a:pt x="1871" y="37448"/>
                  </a:lnTo>
                  <a:lnTo>
                    <a:pt x="6873" y="45331"/>
                  </a:lnTo>
                  <a:lnTo>
                    <a:pt x="14662" y="50553"/>
                  </a:lnTo>
                  <a:lnTo>
                    <a:pt x="24892" y="53327"/>
                  </a:lnTo>
                  <a:lnTo>
                    <a:pt x="35742" y="51134"/>
                  </a:lnTo>
                  <a:lnTo>
                    <a:pt x="44069" y="46262"/>
                  </a:lnTo>
                  <a:lnTo>
                    <a:pt x="49537" y="38614"/>
                  </a:lnTo>
                  <a:lnTo>
                    <a:pt x="51816" y="28092"/>
                  </a:lnTo>
                  <a:lnTo>
                    <a:pt x="50288" y="16073"/>
                  </a:lnTo>
                  <a:lnTo>
                    <a:pt x="44926" y="7159"/>
                  </a:lnTo>
                  <a:lnTo>
                    <a:pt x="36278" y="1689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8179" y="5978664"/>
              <a:ext cx="52069" cy="53340"/>
            </a:xfrm>
            <a:custGeom>
              <a:avLst/>
              <a:gdLst/>
              <a:ahLst/>
              <a:cxnLst/>
              <a:rect l="l" t="t" r="r" b="b"/>
              <a:pathLst>
                <a:path w="52070" h="53339">
                  <a:moveTo>
                    <a:pt x="24892" y="53327"/>
                  </a:moveTo>
                  <a:lnTo>
                    <a:pt x="35742" y="51134"/>
                  </a:lnTo>
                  <a:lnTo>
                    <a:pt x="44069" y="46262"/>
                  </a:lnTo>
                  <a:lnTo>
                    <a:pt x="49537" y="38614"/>
                  </a:lnTo>
                  <a:lnTo>
                    <a:pt x="51816" y="28092"/>
                  </a:lnTo>
                  <a:lnTo>
                    <a:pt x="50288" y="16073"/>
                  </a:lnTo>
                  <a:lnTo>
                    <a:pt x="44926" y="7159"/>
                  </a:lnTo>
                  <a:lnTo>
                    <a:pt x="36278" y="1689"/>
                  </a:lnTo>
                  <a:lnTo>
                    <a:pt x="24892" y="0"/>
                  </a:lnTo>
                  <a:lnTo>
                    <a:pt x="14698" y="2011"/>
                  </a:lnTo>
                  <a:lnTo>
                    <a:pt x="6778" y="7275"/>
                  </a:lnTo>
                  <a:lnTo>
                    <a:pt x="1692" y="15575"/>
                  </a:lnTo>
                  <a:lnTo>
                    <a:pt x="0" y="26695"/>
                  </a:lnTo>
                  <a:lnTo>
                    <a:pt x="1871" y="37448"/>
                  </a:lnTo>
                  <a:lnTo>
                    <a:pt x="6873" y="45331"/>
                  </a:lnTo>
                  <a:lnTo>
                    <a:pt x="14662" y="50553"/>
                  </a:lnTo>
                  <a:lnTo>
                    <a:pt x="24892" y="53327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9268" y="5741022"/>
              <a:ext cx="64262" cy="654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3293" y="5740844"/>
              <a:ext cx="65913" cy="657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8969" y="5742241"/>
              <a:ext cx="65913" cy="6438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14030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7177" y="0"/>
                  </a:moveTo>
                  <a:lnTo>
                    <a:pt x="16859" y="2495"/>
                  </a:lnTo>
                  <a:lnTo>
                    <a:pt x="8445" y="7240"/>
                  </a:lnTo>
                  <a:lnTo>
                    <a:pt x="2603" y="14635"/>
                  </a:lnTo>
                  <a:lnTo>
                    <a:pt x="0" y="25082"/>
                  </a:lnTo>
                  <a:lnTo>
                    <a:pt x="1049" y="36034"/>
                  </a:lnTo>
                  <a:lnTo>
                    <a:pt x="5635" y="44567"/>
                  </a:lnTo>
                  <a:lnTo>
                    <a:pt x="13340" y="50371"/>
                  </a:lnTo>
                  <a:lnTo>
                    <a:pt x="23749" y="53136"/>
                  </a:lnTo>
                  <a:lnTo>
                    <a:pt x="35692" y="52265"/>
                  </a:lnTo>
                  <a:lnTo>
                    <a:pt x="44815" y="47302"/>
                  </a:lnTo>
                  <a:lnTo>
                    <a:pt x="50770" y="38779"/>
                  </a:lnTo>
                  <a:lnTo>
                    <a:pt x="53213" y="27228"/>
                  </a:lnTo>
                  <a:lnTo>
                    <a:pt x="51573" y="16746"/>
                  </a:lnTo>
                  <a:lnTo>
                    <a:pt x="46196" y="8856"/>
                  </a:lnTo>
                  <a:lnTo>
                    <a:pt x="37818" y="3345"/>
                  </a:lnTo>
                  <a:lnTo>
                    <a:pt x="27177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14030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7177" y="0"/>
                  </a:moveTo>
                  <a:lnTo>
                    <a:pt x="16859" y="2495"/>
                  </a:lnTo>
                  <a:lnTo>
                    <a:pt x="8445" y="7240"/>
                  </a:lnTo>
                  <a:lnTo>
                    <a:pt x="2603" y="14635"/>
                  </a:lnTo>
                  <a:lnTo>
                    <a:pt x="0" y="25082"/>
                  </a:lnTo>
                  <a:lnTo>
                    <a:pt x="1049" y="36034"/>
                  </a:lnTo>
                  <a:lnTo>
                    <a:pt x="5635" y="44567"/>
                  </a:lnTo>
                  <a:lnTo>
                    <a:pt x="13340" y="50371"/>
                  </a:lnTo>
                  <a:lnTo>
                    <a:pt x="23749" y="53136"/>
                  </a:lnTo>
                  <a:lnTo>
                    <a:pt x="35692" y="52265"/>
                  </a:lnTo>
                  <a:lnTo>
                    <a:pt x="44815" y="47302"/>
                  </a:lnTo>
                  <a:lnTo>
                    <a:pt x="50770" y="38779"/>
                  </a:lnTo>
                  <a:lnTo>
                    <a:pt x="53213" y="27228"/>
                  </a:lnTo>
                  <a:lnTo>
                    <a:pt x="51573" y="16746"/>
                  </a:lnTo>
                  <a:lnTo>
                    <a:pt x="46196" y="8856"/>
                  </a:lnTo>
                  <a:lnTo>
                    <a:pt x="37818" y="3345"/>
                  </a:lnTo>
                  <a:lnTo>
                    <a:pt x="27177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69706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7177" y="0"/>
                  </a:moveTo>
                  <a:lnTo>
                    <a:pt x="16805" y="2589"/>
                  </a:lnTo>
                  <a:lnTo>
                    <a:pt x="8397" y="7454"/>
                  </a:lnTo>
                  <a:lnTo>
                    <a:pt x="2585" y="14930"/>
                  </a:lnTo>
                  <a:lnTo>
                    <a:pt x="0" y="25349"/>
                  </a:lnTo>
                  <a:lnTo>
                    <a:pt x="1089" y="36222"/>
                  </a:lnTo>
                  <a:lnTo>
                    <a:pt x="5762" y="44721"/>
                  </a:lnTo>
                  <a:lnTo>
                    <a:pt x="13555" y="50493"/>
                  </a:lnTo>
                  <a:lnTo>
                    <a:pt x="24002" y="53187"/>
                  </a:lnTo>
                  <a:lnTo>
                    <a:pt x="35889" y="52195"/>
                  </a:lnTo>
                  <a:lnTo>
                    <a:pt x="44989" y="47223"/>
                  </a:lnTo>
                  <a:lnTo>
                    <a:pt x="50899" y="38705"/>
                  </a:lnTo>
                  <a:lnTo>
                    <a:pt x="53213" y="27076"/>
                  </a:lnTo>
                  <a:lnTo>
                    <a:pt x="51448" y="16528"/>
                  </a:lnTo>
                  <a:lnTo>
                    <a:pt x="46053" y="8685"/>
                  </a:lnTo>
                  <a:lnTo>
                    <a:pt x="37728" y="3268"/>
                  </a:lnTo>
                  <a:lnTo>
                    <a:pt x="27177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69706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7177" y="0"/>
                  </a:moveTo>
                  <a:lnTo>
                    <a:pt x="16805" y="2589"/>
                  </a:lnTo>
                  <a:lnTo>
                    <a:pt x="8397" y="7454"/>
                  </a:lnTo>
                  <a:lnTo>
                    <a:pt x="2585" y="14930"/>
                  </a:lnTo>
                  <a:lnTo>
                    <a:pt x="0" y="25349"/>
                  </a:lnTo>
                  <a:lnTo>
                    <a:pt x="1089" y="36222"/>
                  </a:lnTo>
                  <a:lnTo>
                    <a:pt x="5762" y="44721"/>
                  </a:lnTo>
                  <a:lnTo>
                    <a:pt x="13555" y="50493"/>
                  </a:lnTo>
                  <a:lnTo>
                    <a:pt x="24002" y="53187"/>
                  </a:lnTo>
                  <a:lnTo>
                    <a:pt x="35889" y="52195"/>
                  </a:lnTo>
                  <a:lnTo>
                    <a:pt x="44989" y="47223"/>
                  </a:lnTo>
                  <a:lnTo>
                    <a:pt x="50899" y="38705"/>
                  </a:lnTo>
                  <a:lnTo>
                    <a:pt x="53213" y="27076"/>
                  </a:lnTo>
                  <a:lnTo>
                    <a:pt x="51448" y="16528"/>
                  </a:lnTo>
                  <a:lnTo>
                    <a:pt x="46053" y="8685"/>
                  </a:lnTo>
                  <a:lnTo>
                    <a:pt x="37728" y="3268"/>
                  </a:lnTo>
                  <a:lnTo>
                    <a:pt x="27177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25255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6797" y="0"/>
                  </a:moveTo>
                  <a:lnTo>
                    <a:pt x="16430" y="2816"/>
                  </a:lnTo>
                  <a:lnTo>
                    <a:pt x="8064" y="7899"/>
                  </a:lnTo>
                  <a:lnTo>
                    <a:pt x="2365" y="15516"/>
                  </a:lnTo>
                  <a:lnTo>
                    <a:pt x="0" y="25933"/>
                  </a:lnTo>
                  <a:lnTo>
                    <a:pt x="1369" y="36684"/>
                  </a:lnTo>
                  <a:lnTo>
                    <a:pt x="6191" y="45118"/>
                  </a:lnTo>
                  <a:lnTo>
                    <a:pt x="14108" y="50791"/>
                  </a:lnTo>
                  <a:lnTo>
                    <a:pt x="24765" y="53263"/>
                  </a:lnTo>
                  <a:lnTo>
                    <a:pt x="36587" y="51998"/>
                  </a:lnTo>
                  <a:lnTo>
                    <a:pt x="45529" y="46883"/>
                  </a:lnTo>
                  <a:lnTo>
                    <a:pt x="51232" y="38285"/>
                  </a:lnTo>
                  <a:lnTo>
                    <a:pt x="53340" y="26568"/>
                  </a:lnTo>
                  <a:lnTo>
                    <a:pt x="51389" y="15926"/>
                  </a:lnTo>
                  <a:lnTo>
                    <a:pt x="45831" y="8207"/>
                  </a:lnTo>
                  <a:lnTo>
                    <a:pt x="37391" y="3026"/>
                  </a:lnTo>
                  <a:lnTo>
                    <a:pt x="26797" y="0"/>
                  </a:lnTo>
                  <a:close/>
                </a:path>
              </a:pathLst>
            </a:custGeom>
            <a:solidFill>
              <a:srgbClr val="FAB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25255" y="5978652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6797" y="0"/>
                  </a:moveTo>
                  <a:lnTo>
                    <a:pt x="16430" y="2816"/>
                  </a:lnTo>
                  <a:lnTo>
                    <a:pt x="8064" y="7899"/>
                  </a:lnTo>
                  <a:lnTo>
                    <a:pt x="2365" y="15516"/>
                  </a:lnTo>
                  <a:lnTo>
                    <a:pt x="0" y="25933"/>
                  </a:lnTo>
                  <a:lnTo>
                    <a:pt x="1369" y="36684"/>
                  </a:lnTo>
                  <a:lnTo>
                    <a:pt x="6191" y="45118"/>
                  </a:lnTo>
                  <a:lnTo>
                    <a:pt x="14108" y="50791"/>
                  </a:lnTo>
                  <a:lnTo>
                    <a:pt x="24765" y="53263"/>
                  </a:lnTo>
                  <a:lnTo>
                    <a:pt x="36587" y="51998"/>
                  </a:lnTo>
                  <a:lnTo>
                    <a:pt x="45529" y="46883"/>
                  </a:lnTo>
                  <a:lnTo>
                    <a:pt x="51232" y="38285"/>
                  </a:lnTo>
                  <a:lnTo>
                    <a:pt x="53340" y="26568"/>
                  </a:lnTo>
                  <a:lnTo>
                    <a:pt x="51389" y="15926"/>
                  </a:lnTo>
                  <a:lnTo>
                    <a:pt x="45831" y="8207"/>
                  </a:lnTo>
                  <a:lnTo>
                    <a:pt x="37391" y="3026"/>
                  </a:lnTo>
                  <a:lnTo>
                    <a:pt x="26797" y="0"/>
                  </a:lnTo>
                  <a:close/>
                </a:path>
              </a:pathLst>
            </a:custGeom>
            <a:ln w="9525">
              <a:solidFill>
                <a:srgbClr val="FAB7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10265" y="2458079"/>
              <a:ext cx="120263" cy="2074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82796" y="2448020"/>
              <a:ext cx="112218" cy="20774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88572" y="2439951"/>
              <a:ext cx="114516" cy="20761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40785" y="2460720"/>
              <a:ext cx="113835" cy="2072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216152"/>
              <a:ext cx="4131563" cy="4206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014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2321</Words>
  <Application>Microsoft Office PowerPoint</Application>
  <PresentationFormat>Widescreen</PresentationFormat>
  <Paragraphs>210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Carlito</vt:lpstr>
      <vt:lpstr>Roboto</vt:lpstr>
      <vt:lpstr>Times New Roman</vt:lpstr>
      <vt:lpstr>Wingdings</vt:lpstr>
      <vt:lpstr>Office Theme</vt:lpstr>
      <vt:lpstr>PowerPoint Presentation</vt:lpstr>
      <vt:lpstr>MỤC TIÊU</vt:lpstr>
      <vt:lpstr>PowerPoint Presentation</vt:lpstr>
      <vt:lpstr>NỘI DUNG I</vt:lpstr>
      <vt:lpstr>Tìm kiếm và khai thác tài liệu điện tử</vt:lpstr>
      <vt:lpstr>Yêu cầu về tìm kiếm tài liệu</vt:lpstr>
      <vt:lpstr>Yêu cầu về tìm kiếm tài liệu</vt:lpstr>
      <vt:lpstr>Một số kho dữ liệu để tìm kiếm, khai thác</vt:lpstr>
      <vt:lpstr>THỰC HÀNH</vt:lpstr>
      <vt:lpstr>NỘI DUNG II</vt:lpstr>
      <vt:lpstr>Quy trình thiết kế tài liệu điện tử trong tổ chức hoạt động giáo dục cho trẻ mầm non</vt:lpstr>
      <vt:lpstr>Nguyên tắc sử dụng các ứng dụng khi thiết kế tài liệu điện tử</vt:lpstr>
      <vt:lpstr>Giới thiệu một số ứng dụng công nghệ thiết kế tài liệu điện tử trong tổ chức hoạt động giáo dục cho trẻ mầm non</vt:lpstr>
      <vt:lpstr>Giới thiệu một số ứng dụng công nghệ thiết kế tài liệu điện tử trong tổ chức hoạt động giáo dục cho trẻ mầm non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 một số ứng dụng công nghệ thiết kế tài liệu điện tử trong tổ chức hoạt động giáo dục cho trẻ mầm non</vt:lpstr>
      <vt:lpstr>Giới thiệu một số ứng dụng công nghệ thiết kế tài liệu điện tử trong tổ chức hoạt động giáo dục cho trẻ mầm non</vt:lpstr>
      <vt:lpstr>PowerPoint Presentation</vt:lpstr>
      <vt:lpstr>PowerPoint Presentation</vt:lpstr>
      <vt:lpstr>PowerPoint Presentation</vt:lpstr>
      <vt:lpstr>PowerPoint Presentation</vt:lpstr>
      <vt:lpstr>Giới thiệu một số ứng dụng công nghệ thiết kế tài liệu điện tử trong tổ chức hoạt động giáo dục cho trẻ mầm non</vt:lpstr>
      <vt:lpstr>PowerPoint Presentation</vt:lpstr>
      <vt:lpstr>MỘT SỐ TỪ KHÓA ĐƯỢC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SOJO LCA Trần Văn Cường</dc:creator>
  <cp:lastModifiedBy>Hương Cúc Nguyễn</cp:lastModifiedBy>
  <cp:revision>31</cp:revision>
  <dcterms:created xsi:type="dcterms:W3CDTF">2024-08-15T07:50:00Z</dcterms:created>
  <dcterms:modified xsi:type="dcterms:W3CDTF">2024-10-02T07:30:56Z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2024-07-26T00:00:00Z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2024-08-15T00:00:00Z</vt:filetime>
  </property>
  <property fmtid="{D5CDD505-2E9C-101B-9397-08002B2CF9AE}" pid="5" name="Producer">
    <vt:lpwstr>3-Heights(TM) PDF Security Shell 4.8.25.2 (http://www.pdf-tools.com)</vt:lpwstr>
  </property>
</Properties>
</file>